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9" r:id="rId1"/>
  </p:sldMasterIdLst>
  <p:sldIdLst>
    <p:sldId id="261" r:id="rId2"/>
    <p:sldId id="274" r:id="rId3"/>
    <p:sldId id="275" r:id="rId4"/>
    <p:sldId id="265" r:id="rId5"/>
    <p:sldId id="259" r:id="rId6"/>
    <p:sldId id="266" r:id="rId7"/>
    <p:sldId id="256" r:id="rId8"/>
    <p:sldId id="257" r:id="rId9"/>
    <p:sldId id="258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8" d="100"/>
          <a:sy n="5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29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2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99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8268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543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12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599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44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565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9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5516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3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1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6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0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2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99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477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6007"/>
            <a:ext cx="12192000" cy="7348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7117" y="1772410"/>
            <a:ext cx="3497765" cy="3271616"/>
          </a:xfrm>
          <a:prstGeom prst="rect">
            <a:avLst/>
          </a:prstGeom>
          <a:effectLst>
            <a:glow rad="228600">
              <a:srgbClr val="FFFF0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53010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536 0.02106 L 0.01536 0.02106 C -0.04154 0.01759 0.02799 0.02106 -0.06055 0.02106 L -0.15299 0.01944 C -0.16224 0.01528 -0.15755 0.0169 -0.16693 0.01481 C -0.17383 0.01065 -0.16667 0.01458 -0.18177 0.01157 C -0.18424 0.01134 -0.18646 0.01018 -0.1888 0.00856 C -0.19023 0.00764 -0.19154 0.00602 -0.1931 0.00555 C -0.19687 0.00393 -0.20065 0.00347 -0.20443 0.00231 C -0.2056 0.00208 -0.20677 0.00116 -0.20794 0.00093 C -0.21172 7.40741E-7 -0.21549 -0.00023 -0.21927 -0.0007 L -0.22891 -0.00232 C -0.23711 -0.00532 -0.23008 -0.00301 -0.24284 -0.00532 C -0.24518 -0.00579 -0.24753 -0.00648 -0.24987 -0.00695 C -0.29323 -0.01389 -0.27943 -0.01157 -0.33177 -0.0132 C -0.33451 -0.01366 -0.33997 -0.01412 -0.3431 -0.0162 C -0.3444 -0.01713 -0.34544 -0.01852 -0.34661 -0.01921 C -0.34779 -0.02014 -0.34896 -0.02014 -0.35013 -0.02083 C -0.3599 -0.02662 -0.34961 -0.02176 -0.35794 -0.02546 C -0.36003 -0.02755 -0.36211 -0.0294 -0.36406 -0.03171 C -0.3694 -0.03773 -0.36576 -0.03542 -0.37187 -0.04097 C -0.37383 -0.04282 -0.37604 -0.04398 -0.37799 -0.0456 C -0.38008 -0.04745 -0.38203 -0.05 -0.38411 -0.05185 C -0.38581 -0.05347 -0.38776 -0.05463 -0.38932 -0.05648 C -0.41185 -0.08472 -0.39062 -0.06157 -0.40326 -0.07523 C -0.40742 -0.08611 -0.40208 -0.07292 -0.40859 -0.08449 C -0.41198 -0.09051 -0.40859 -0.08796 -0.41198 -0.09537 C -0.41367 -0.09861 -0.41589 -0.09907 -0.4181 -0.1 C -0.42201 -0.10463 -0.42214 -0.10324 -0.42253 -0.11551 C -0.42318 -0.13912 -0.42292 -0.16296 -0.42331 -0.18681 C -0.42357 -0.19398 -0.42396 -0.20116 -0.42422 -0.20857 C -0.42487 -0.22824 -0.42539 -0.24769 -0.42604 -0.26736 C -0.4263 -0.27824 -0.42669 -0.2919 -0.42773 -0.30301 C -0.42786 -0.30509 -0.42826 -0.30718 -0.42865 -0.30926 C -0.42891 -0.31389 -0.42917 -0.31852 -0.42943 -0.32315 C -0.42969 -0.32593 -0.43021 -0.32847 -0.43034 -0.33102 C -0.43086 -0.34537 -0.43073 -0.35995 -0.43125 -0.37431 C -0.43125 -0.37662 -0.4319 -0.37847 -0.43203 -0.38056 C -0.43242 -0.38472 -0.43268 -0.38889 -0.43294 -0.39306 C -0.43268 -0.40394 -0.43281 -0.41482 -0.43203 -0.4257 C -0.4319 -0.42778 -0.43138 -0.43032 -0.43034 -0.43171 C -0.42891 -0.4338 -0.42513 -0.43495 -0.42513 -0.43495 C -0.40911 -0.4338 -0.39297 -0.43542 -0.37708 -0.43171 C -0.37448 -0.43125 -0.37318 -0.42523 -0.37109 -0.42245 C -0.34714 -0.39259 -0.37812 -0.43727 -0.35443 -0.39769 C -0.34622 -0.3838 -0.34961 -0.39282 -0.34232 -0.38218 C -0.34062 -0.37986 -0.33945 -0.37685 -0.33789 -0.37431 C -0.33711 -0.37315 -0.33607 -0.37245 -0.33529 -0.3713 C -0.33372 -0.36898 -0.33255 -0.36574 -0.33086 -0.36366 C -0.31784 -0.34607 -0.33581 -0.37037 -0.32487 -0.35417 C -0.32292 -0.35139 -0.32187 -0.35162 -0.32044 -0.34815 C -0.31888 -0.34398 -0.31706 -0.34028 -0.31615 -0.33565 C -0.31549 -0.33264 -0.31263 -0.3213 -0.31172 -0.31551 C -0.31094 -0.31019 -0.31055 -0.30486 -0.30911 -0.3 C -0.30859 -0.29792 -0.30833 -0.29537 -0.30742 -0.29375 C -0.30612 -0.29167 -0.30456 -0.29028 -0.30299 -0.28912 C -0.29818 -0.28519 -0.29245 -0.28403 -0.28815 -0.27824 C -0.28581 -0.27523 -0.28346 -0.27222 -0.28125 -0.26898 C -0.26771 -0.24884 -0.28698 -0.27523 -0.27422 -0.2581 C -0.27331 -0.25509 -0.27227 -0.25208 -0.27161 -0.24884 C -0.27109 -0.2463 -0.27096 -0.24375 -0.2707 -0.24097 C -0.26979 -0.23079 -0.26966 -0.2257 -0.26901 -0.21482 C -0.27018 -0.17801 -0.2737 -0.1412 -0.26992 -0.10463 C -0.26927 -0.09861 -0.26732 -0.09329 -0.26641 -0.0875 C -0.26523 -0.08102 -0.26484 -0.07407 -0.2638 -0.06736 C -0.25977 -0.04329 -0.26107 -0.04792 -0.25677 -0.03634 C -0.25495 -0.02639 -0.25755 -0.03727 -0.25247 -0.02708 C -0.25104 -0.02431 -0.25 -0.02107 -0.24896 -0.01782 C -0.23815 0.01551 -0.2526 -0.02407 -0.24115 0.00393 C -0.23568 0.01713 -0.24076 0.00741 -0.23672 0.01481 C -0.23568 0.02454 -0.23503 0.02593 -0.23672 0.03796 C -0.23698 0.03935 -0.23789 0.04028 -0.23841 0.0412 C -0.23958 0.04282 -0.24076 0.04421 -0.24193 0.04583 C -0.24635 0.05185 -0.25013 0.05972 -0.25508 0.06435 C -0.2582 0.06759 -0.26133 0.07083 -0.26458 0.07361 C -0.26602 0.075 -0.26758 0.07546 -0.26901 0.07685 C -0.27031 0.07824 -0.27604 0.08518 -0.27773 0.08773 C -0.27865 0.08912 -0.2793 0.0912 -0.28034 0.09236 C -0.28164 0.09375 -0.2832 0.09444 -0.28464 0.09537 C -0.28555 0.09699 -0.2862 0.09907 -0.28737 0.1 C -0.29518 0.10787 -0.28997 0.1 -0.29518 0.10463 C -0.30143 0.11042 -0.29844 0.10856 -0.30391 0.11088 C -0.31003 0.12176 -0.3043 0.11343 -0.31263 0.12014 C -0.31419 0.12153 -0.31549 0.12361 -0.31693 0.12477 C -0.32096 0.12824 -0.32539 0.13032 -0.32917 0.13426 C -0.33984 0.14514 -0.3306 0.13611 -0.3431 0.14653 C -0.34544 0.14861 -0.34779 0.15093 -0.35013 0.15278 C -0.35273 0.15486 -0.35534 0.15671 -0.35794 0.15903 C -0.36003 0.16088 -0.36198 0.16343 -0.36406 0.16528 C -0.36576 0.16667 -0.36758 0.1669 -0.36927 0.16829 C -0.37083 0.16944 -0.37214 0.17153 -0.3737 0.17292 C -0.37448 0.17361 -0.37539 0.17384 -0.3763 0.17454 C -0.37773 0.17546 -0.3793 0.17639 -0.3806 0.17755 C -0.38841 0.18449 -0.37539 0.17662 -0.38932 0.1838 C -0.39492 0.19051 -0.3888 0.18356 -0.39896 0.19167 C -0.4013 0.19352 -0.40352 0.19583 -0.40599 0.19768 C -0.40755 0.19907 -0.4112 0.20093 -0.4112 0.20093 C -0.41198 0.20185 -0.41302 0.20255 -0.4138 0.20393 C -0.41445 0.20532 -0.41497 0.20694 -0.41549 0.20856 C -0.41667 0.21204 -0.41758 0.21551 -0.4181 0.21944 C -0.41849 0.22199 -0.41862 0.22477 -0.41901 0.22731 C -0.41953 0.23102 -0.42057 0.23472 -0.42161 0.23796 C -0.42214 0.23958 -0.42279 0.2412 -0.42331 0.24282 C -0.42617 0.25764 -0.42161 0.23449 -0.42604 0.25347 C -0.42773 0.26134 -0.42773 0.26296 -0.42865 0.2706 C -0.42826 0.29074 -0.42826 0.31088 -0.42773 0.33102 C -0.42773 0.33264 -0.42734 0.33449 -0.42682 0.33565 C -0.42617 0.3375 -0.425 0.33866 -0.42422 0.34051 C -0.42292 0.34329 -0.42187 0.34653 -0.4207 0.34977 C -0.41992 0.35231 -0.41914 0.35509 -0.4181 0.35741 C -0.41654 0.36134 -0.41302 0.36551 -0.4112 0.36829 C -0.41029 0.36968 -0.40937 0.3713 -0.40859 0.37292 C -0.40599 0.37824 -0.40521 0.38125 -0.40247 0.38542 C -0.40169 0.38657 -0.40065 0.38727 -0.39987 0.38843 C -0.39883 0.38981 -0.39818 0.3919 -0.39727 0.39305 C -0.39583 0.39491 -0.39427 0.3963 -0.39284 0.39768 C -0.39193 0.39884 -0.39115 0.4 -0.39023 0.40093 C -0.38945 0.40162 -0.38841 0.40185 -0.38763 0.40255 C -0.38581 0.40393 -0.38424 0.40602 -0.38242 0.40718 C -0.38099 0.4081 -0.37943 0.4081 -0.37799 0.40856 C -0.36966 0.41227 -0.38581 0.40833 -0.36667 0.4118 C -0.36315 0.41319 -0.35977 0.41528 -0.35625 0.41643 C -0.3444 0.42014 -0.3224 0.41667 -0.31523 0.41643 C -0.3138 0.41597 -0.31224 0.41551 -0.31081 0.41481 C -0.31003 0.41435 -0.30911 0.41389 -0.3082 0.41319 C -0.30534 0.41134 -0.30404 0.40995 -0.3013 0.40856 C -0.30013 0.4081 -0.29896 0.40764 -0.29779 0.40718 C -0.2957 0.40602 -0.29375 0.40509 -0.29167 0.40393 C -0.29076 0.40301 -0.28997 0.40185 -0.28906 0.40093 C -0.2862 0.39815 -0.28294 0.39653 -0.28034 0.39305 C -0.27682 0.38843 -0.27656 0.38773 -0.27253 0.3838 C -0.27083 0.38218 -0.26901 0.38079 -0.26719 0.37917 C -0.26263 0.37454 -0.25794 0.36991 -0.25326 0.36528 C -0.25182 0.36366 -0.25039 0.36227 -0.24896 0.36065 C -0.24714 0.35856 -0.24544 0.35648 -0.24375 0.3544 C -0.24141 0.35185 -0.23789 0.34861 -0.23581 0.34514 C -0.23477 0.34329 -0.23424 0.34074 -0.2332 0.33889 C -0.23216 0.33704 -0.23086 0.33588 -0.22969 0.33426 C -0.22578 0.32801 -0.22526 0.32569 -0.22187 0.31713 C -0.22135 0.31412 -0.22057 0.31111 -0.22018 0.30787 C -0.21966 0.30486 -0.21966 0.30162 -0.21927 0.29861 C -0.21875 0.29329 -0.21797 0.28819 -0.21758 0.2831 C -0.2168 0.27477 -0.21693 0.26643 -0.21576 0.25833 C -0.21354 0.2412 -0.21133 0.23958 -0.20794 0.22569 C -0.20599 0.21736 -0.20573 0.21157 -0.20443 0.20231 C -0.2043 0.20093 -0.20378 0.1993 -0.20365 0.19768 C -0.20247 0.1912 -0.20169 0.18194 -0.20091 0.17616 C -0.19831 0.15278 -0.20169 0.18171 -0.19922 0.16204 C -0.19896 0.15949 -0.19883 0.15694 -0.19831 0.1544 C -0.19792 0.15208 -0.19714 0.15023 -0.19661 0.14815 C -0.1957 0.13981 -0.19544 0.13889 -0.19492 0.12963 C -0.19453 0.1243 -0.1944 0.11921 -0.19401 0.11412 C -0.19219 0.0875 -0.19284 0.10023 -0.19141 0.0831 C -0.19102 0.0794 -0.19089 0.07569 -0.19049 0.07222 C -0.18971 0.06597 -0.1888 0.05972 -0.18789 0.05347 C -0.1875 0.05093 -0.18633 0.04074 -0.18529 0.03657 C -0.18411 0.03171 -0.18307 0.02708 -0.18177 0.02245 C -0.18112 0.02037 -0.18008 0.01852 -0.17917 0.01643 C -0.17865 0.01227 -0.17839 0.00787 -0.17747 0.00393 C -0.17682 0.00162 -0.17526 0.00023 -0.17474 -0.00232 C -0.17383 -0.00718 -0.17409 -0.01273 -0.17305 -0.01782 C -0.17174 -0.02431 -0.16784 -0.03634 -0.16784 -0.03634 C -0.1681 -0.09884 -0.16797 -0.16157 -0.16875 -0.22407 C -0.16875 -0.23125 -0.17005 -0.23843 -0.17044 -0.2456 C -0.17148 -0.2669 -0.17057 -0.2581 -0.17214 -0.27199 C -0.17266 -0.28611 -0.17096 -0.29445 -0.17474 -0.30463 C -0.17578 -0.30741 -0.17708 -0.30972 -0.17826 -0.3125 C -0.17865 -0.31389 -0.17878 -0.31551 -0.17917 -0.31713 C -0.17969 -0.31875 -0.18034 -0.32014 -0.18086 -0.32176 C -0.18177 -0.32431 -0.18255 -0.32685 -0.18346 -0.3294 C -0.18464 -0.33264 -0.18607 -0.33542 -0.18698 -0.33866 C -0.18763 -0.34074 -0.18802 -0.34306 -0.1888 -0.34491 C -0.19284 -0.35463 -0.19128 -0.34792 -0.1957 -0.35579 C -0.19701 -0.3581 -0.19792 -0.36111 -0.19922 -0.36366 C -0.2 -0.36482 -0.20117 -0.36528 -0.20182 -0.36667 C -0.20378 -0.3706 -0.2043 -0.37755 -0.20703 -0.37917 C -0.22057 -0.38704 -0.20664 -0.37801 -0.21497 -0.38519 C -0.21784 -0.38796 -0.21771 -0.38588 -0.22096 -0.38843 C -0.22344 -0.39005 -0.22539 -0.39398 -0.22799 -0.39468 L -0.23411 -0.39607 C -0.23685 -0.39861 -0.23971 -0.40139 -0.24284 -0.40232 C -0.24857 -0.40394 -0.26029 -0.40532 -0.26029 -0.40532 C -0.2612 -0.40394 -0.26406 -0.40093 -0.26289 -0.4007 C -0.25417 -0.39954 -0.24544 -0.40139 -0.23672 -0.40232 C -0.23008 -0.40301 -0.22331 -0.40463 -0.21667 -0.40532 C -0.21029 -0.40625 -0.20391 -0.40648 -0.19753 -0.40695 C -0.19635 -0.40741 -0.19518 -0.40833 -0.19401 -0.40857 C -0.15625 -0.41806 -0.16055 -0.41343 -0.10417 -0.41482 C -0.09818 -0.41736 -0.09518 -0.41898 -0.08763 -0.41945 C -0.06198 -0.4206 -0.03646 -0.42037 -0.01081 -0.42083 L 0.08073 -0.42245 C 0.12799 -0.42639 0.12266 -0.42639 0.20195 -0.42708 C 0.22266 -0.42732 0.26836 -0.425 0.29271 -0.42407 C 0.29583 -0.42292 0.29909 -0.42176 0.30221 -0.42083 C 0.30781 -0.41968 0.31341 -0.41968 0.31888 -0.41782 C 0.32161 -0.4169 0.32396 -0.41389 0.32669 -0.4132 C 0.34232 -0.4088 0.37383 -0.40232 0.37383 -0.40232 C 0.37643 -0.4007 0.37891 -0.39884 0.38164 -0.39769 C 0.38398 -0.39676 0.38633 -0.39653 0.38867 -0.39607 L 0.40781 -0.39306 L 0.44271 -0.39468 C 0.44935 -0.39514 0.4474 -0.4 0.44883 -0.38982 C 0.44857 -0.38727 0.44805 -0.38472 0.44792 -0.38218 C 0.44688 -0.35787 0.44753 -0.33333 0.44531 -0.30926 L 0.4444 -0.3 C 0.44414 -0.29375 0.44401 -0.2875 0.44362 -0.28148 C 0.4431 -0.27616 0.4418 -0.27107 0.4418 -0.26597 C 0.4418 -0.24468 0.44284 -0.22338 0.44362 -0.20232 C 0.44388 -0.19167 0.44427 -0.18958 0.44531 -0.18056 C 0.44609 -0.16273 0.44557 -0.1588 0.44883 -0.1419 L 0.45052 -0.13241 L 0.45143 -0.12778 C 0.42786 -0.1 0.44714 -0.12153 0.37292 -0.12778 C 0.36823 -0.12824 0.36367 -0.13125 0.35898 -0.13241 C 0.35664 -0.1331 0.3543 -0.13357 0.35195 -0.13403 C 0.3388 -0.1375 0.34766 -0.1382 0.3224 -0.14028 C 0.30638 -0.14167 0.29036 -0.1412 0.27435 -0.1419 C 0.2599 -0.14282 0.25625 -0.14213 0.24466 -0.14491 C 0.24297 -0.14537 0.24128 -0.14607 0.23945 -0.14653 C 0.2349 -0.14769 0.23008 -0.14745 0.22552 -0.14954 C 0.22318 -0.1507 0.22096 -0.15255 0.21849 -0.15278 C 0.20573 -0.15394 0.19297 -0.1537 0.18021 -0.15417 L 0.15313 -0.15579 L -0.00729 -0.16042 C -0.0194 -0.16204 -0.03581 -0.16111 -0.04922 -0.16667 C -0.06198 -0.17176 -0.05195 -0.16829 -0.07018 -0.17894 C -0.07669 -0.18287 -0.07591 -0.18125 -0.08151 -0.1838 C -0.08359 -0.18449 -0.08555 -0.18611 -0.08763 -0.18681 C -0.09284 -0.1882 -0.09818 -0.18796 -0.10326 -0.18982 C -0.10885 -0.1919 -0.11432 -0.19445 -0.11979 -0.19607 C -0.12656 -0.19815 -0.1332 -0.19907 -0.13997 -0.2007 C -0.15443 -0.2044 -0.14805 -0.20301 -0.15911 -0.20532 C -0.16589 -0.20949 -0.15846 -0.20556 -0.17305 -0.20857 C -0.17422 -0.2088 -0.17539 -0.20995 -0.17656 -0.20995 C -0.18437 -0.21134 -0.19219 -0.21204 -0.20013 -0.2132 C -0.20911 -0.21273 -0.2181 -0.21273 -0.22708 -0.21157 C -0.23034 -0.21111 -0.23346 -0.20949 -0.23672 -0.20857 C -0.2388 -0.20787 -0.24076 -0.20741 -0.24284 -0.20695 C -0.24492 -0.20532 -0.24687 -0.2037 -0.24896 -0.20232 C -0.25 -0.20162 -0.2513 -0.20162 -0.25247 -0.2007 C -0.2569 -0.19699 -0.26146 -0.19329 -0.26549 -0.18843 C -0.27526 -0.17616 -0.27109 -0.18032 -0.27773 -0.17431 C -0.28385 -0.16343 -0.27565 -0.17685 -0.28646 -0.16505 C -0.28841 -0.16296 -0.28984 -0.15972 -0.29167 -0.15741 C -0.29362 -0.15463 -0.29583 -0.15232 -0.29779 -0.14954 C -0.29922 -0.14769 -0.30065 -0.14514 -0.30208 -0.14329 C -0.30404 -0.14097 -0.30612 -0.13912 -0.3082 -0.13727 C -0.30911 -0.13634 -0.31003 -0.13634 -0.31081 -0.13565 C -0.31419 -0.13218 -0.31719 -0.12801 -0.32044 -0.12477 C -0.32187 -0.12338 -0.32344 -0.12292 -0.32487 -0.12176 C -0.3263 -0.12037 -0.32773 -0.11852 -0.32917 -0.1169 C -0.33008 -0.11597 -0.33086 -0.11482 -0.33177 -0.11389 C -0.33255 -0.1132 -0.33359 -0.11296 -0.33437 -0.11227 C -0.33672 -0.10926 -0.33919 -0.10648 -0.34141 -0.10301 C -0.34479 -0.09792 -0.34714 -0.09306 -0.34922 -0.08611 C -0.35 -0.08357 -0.35039 -0.08079 -0.35104 -0.07824 C -0.3513 -0.0757 -0.35221 -0.07315 -0.35182 -0.0706 C -0.35156 -0.06806 -0.35039 -0.06597 -0.34922 -0.06435 C -0.34531 -0.05833 -0.33685 -0.05995 -0.33359 -0.05972 L -0.31263 -0.05347 C -0.30651 -0.05185 -0.30026 -0.05139 -0.29427 -0.04884 C -0.27812 -0.04167 -0.2625 -0.03102 -0.24635 -0.02407 C -0.2306 -0.01736 -0.21523 -0.00787 -0.19922 -0.0037 C -0.19714 -0.00324 -0.19518 -0.00278 -0.1931 -0.00232 C -0.18997 -0.00162 -0.18672 -0.00162 -0.18346 -0.0007 C -0.1707 0.00255 -0.15807 0.00926 -0.14518 0.01018 C -0.07396 0.01505 -0.13008 0.01157 0.02318 0.01481 C 0.11927 0.03611 0.2168 0.01643 0.31367 0.01782 C 0.32188 0.01805 0.35521 0.0213 0.3694 0.02245 C 0.37552 0.02523 0.38151 0.02824 0.38776 0.03032 C 0.39115 0.03148 0.39479 0.03079 0.39818 0.03194 C 0.40117 0.03287 0.40391 0.03565 0.4069 0.03657 C 0.41419 0.03866 0.42161 0.03866 0.42878 0.0412 C 0.43424 0.04305 0.43164 0.04213 0.43659 0.04421 C 0.44297 0.05278 0.43698 0.04606 0.44362 0.05046 C 0.44479 0.05116 0.44583 0.05255 0.44701 0.05347 C 0.44792 0.05417 0.44883 0.05463 0.44961 0.05509 C 0.4513 0.0588 0.4556 0.06805 0.45664 0.07222 C 0.45729 0.075 0.45729 0.07847 0.45755 0.08148 C 0.45729 0.09398 0.45768 0.10648 0.45664 0.11875 C 0.45625 0.12315 0.45443 0.12708 0.45313 0.13102 C 0.45208 0.13426 0.45091 0.1375 0.44961 0.14028 C 0.43958 0.16343 0.45703 0.11921 0.44362 0.15278 C 0.4418 0.15741 0.44036 0.1625 0.43828 0.16667 C 0.43594 0.17176 0.43424 0.17106 0.43138 0.17454 C 0.42982 0.17639 0.42865 0.17893 0.42695 0.18079 C 0.42344 0.18449 0.42305 0.18287 0.42005 0.18542 C 0.40703 0.1956 0.42513 0.18449 0.40169 0.1963 C 0.39883 0.19768 0.39596 0.19954 0.39297 0.20093 C 0.38073 0.20602 0.37891 0.20625 0.3694 0.20856 C 0.36133 0.21574 0.3625 0.21574 0.35026 0.21944 C 0.34505 0.22106 0.33451 0.22245 0.33451 0.22245 C 0.26536 0.25764 0.31875 0.23171 0.13047 0.22245 C 0.12188 0.22222 0.11367 0.21551 0.10521 0.21481 C 0.07318 0.21227 0.04115 0.21389 0.00924 0.21319 C 0.00482 0.21296 -0.0099 0.21273 -0.01693 0.21018 C -0.02656 0.20671 -0.03594 0.2 -0.0457 0.1993 L -0.07018 0.19768 C -0.07422 0.19745 -0.07826 0.19653 -0.08229 0.1963 C -0.09102 0.1956 -0.09974 0.19514 -0.10846 0.19468 C -0.1388 0.19884 -0.16901 0.20162 -0.19922 0.20718 C -0.20872 0.2088 -0.21875 0.21805 -0.22799 0.22106 C -0.23607 0.22361 -0.2444 0.22338 -0.25247 0.22569 C -0.2638 0.22893 -0.27526 0.23264 -0.28646 0.23796 C -0.28958 0.23958 -0.29271 0.24167 -0.29609 0.24282 C -0.29948 0.24375 -0.30299 0.24375 -0.30651 0.24421 C -0.33815 0.25833 -0.30221 0.24282 -0.39635 0.24745 C -0.40013 0.24745 -0.40391 0.24977 -0.40768 0.25046 C -0.41146 0.25116 -0.41523 0.25162 -0.41901 0.25208 C -0.42487 0.25463 -0.4306 0.25764 -0.43646 0.25972 C -0.44714 0.26366 -0.43607 0.25926 -0.44349 0.26296 C -0.4543 0.26805 -0.44701 0.26389 -0.45299 0.26759 C -0.45469 0.26944 -0.45716 0.27199 -0.4582 0.27523 C -0.45885 0.27708 -0.45859 0.27963 -0.45911 0.28148 C -0.45951 0.2831 -0.46029 0.28449 -0.46081 0.28611 C -0.46055 0.29792 -0.46081 0.30995 -0.46003 0.32176 C -0.4599 0.32361 -0.45872 0.32477 -0.4582 0.32639 C -0.45781 0.32801 -0.45807 0.32986 -0.45742 0.33102 C -0.45625 0.3331 -0.45286 0.33472 -0.4513 0.33565 C -0.44714 0.34329 -0.44622 0.3456 -0.44076 0.35116 C -0.43802 0.35417 -0.4349 0.35602 -0.43203 0.35903 C -0.4306 0.36065 -0.4293 0.36227 -0.42773 0.36366 C -0.42109 0.36944 -0.42552 0.36412 -0.4181 0.36991 C -0.41719 0.3706 -0.41654 0.37245 -0.41549 0.37292 C -0.41302 0.37454 -0.41029 0.37477 -0.40768 0.37616 C -0.40612 0.37685 -0.40482 0.37847 -0.40326 0.37917 C -0.39935 0.38125 -0.39271 0.38171 -0.38932 0.38218 C -0.38815 0.38333 -0.38711 0.38495 -0.38581 0.38542 C -0.38307 0.38657 -0.38008 0.38657 -0.37708 0.38704 L -0.34922 0.39005 C -0.34779 0.39097 -0.34648 0.39282 -0.34492 0.39305 C -0.33151 0.3963 -0.30977 0.39375 -0.2987 0.39305 C -0.29232 0.39097 -0.29258 0.39143 -0.28464 0.38542 C -0.28372 0.38472 -0.28307 0.3831 -0.28203 0.38218 C -0.28073 0.38102 -0.27917 0.38032 -0.27773 0.37917 C -0.27747 0.37708 -0.27656 0.3706 -0.27591 0.36829 C -0.27148 0.35255 -0.27383 0.36204 -0.2681 0.34815 C -0.26719 0.34583 -0.26641 0.34282 -0.26549 0.34051 C -0.26471 0.33819 -0.26367 0.33634 -0.26289 0.33426 C -0.25221 0.30671 -0.25885 0.3243 -0.24987 0.29236 C -0.23997 0.25741 -0.25326 0.30926 -0.24284 0.26759 C -0.24167 0.25208 -0.23958 0.21458 -0.23581 0.1993 C -0.23372 0.19097 -0.2319 0.18218 -0.22891 0.17454 C -0.22812 0.17268 -0.22708 0.1713 -0.2263 0.16991 C -0.22591 0.16782 -0.22578 0.16574 -0.22539 0.16366 C -0.22487 0.15995 -0.22396 0.15579 -0.22279 0.15278 C -0.22227 0.15162 -0.22161 0.15069 -0.22096 0.14977 C -0.21875 0.14653 -0.2168 0.14213 -0.21406 0.14028 C -0.20651 0.13588 -0.21055 0.13796 -0.20182 0.13426 C -0.19831 0.13634 -0.19466 0.1375 -0.19141 0.14028 C -0.18815 0.14329 -0.18555 0.14768 -0.18268 0.15116 C -0.17799 0.15694 -0.18151 0.15185 -0.17565 0.16204 C -0.1737 0.16944 -0.17096 0.17616 -0.16953 0.1838 C -0.16875 0.18843 -0.16745 0.19282 -0.16693 0.19768 C -0.16667 0.20093 -0.16654 0.20393 -0.16602 0.20718 C -0.16536 0.21134 -0.16432 0.21528 -0.16341 0.21944 C -0.1625 0.2331 -0.16211 0.24282 -0.15911 0.25671 C -0.15768 0.26343 -0.15703 0.27083 -0.15469 0.27685 C -0.15417 0.27847 -0.15352 0.27986 -0.15299 0.28148 C -0.15143 0.28657 -0.15078 0.29259 -0.1487 0.29699 C -0.14687 0.30069 -0.14492 0.30393 -0.14336 0.30787 C -0.13984 0.31667 -0.14036 0.32083 -0.13555 0.32801 C -0.13203 0.33333 -0.12786 0.3368 -0.12422 0.3419 C -0.12279 0.34398 -0.12122 0.34606 -0.11979 0.34815 C -0.11862 0.35 -0.11771 0.35278 -0.11641 0.3544 C -0.1125 0.35903 -0.11042 0.35995 -0.10677 0.36204 C -0.09727 0.37893 -0.1112 0.35579 -0.10065 0.36829 C -0.09974 0.36944 -0.09987 0.37222 -0.09896 0.37292 C -0.09701 0.37454 -0.09479 0.37407 -0.09284 0.37454 C -0.09049 0.37662 -0.08815 0.37847 -0.08581 0.38079 C -0.0849 0.38171 -0.08424 0.3831 -0.0832 0.3838 C -0.08099 0.38518 -0.0763 0.38704 -0.0763 0.38704 C -0.07253 0.38634 -0.06862 0.38657 -0.06497 0.38542 C -0.06289 0.38472 -0.06146 0.38032 -0.06055 0.37755 C -0.05872 0.37199 -0.0569 0.36643 -0.05534 0.36065 C -0.05495 0.35903 -0.05495 0.35741 -0.05443 0.35602 C -0.05378 0.3537 -0.05273 0.35185 -0.05182 0.34977 C -0.05013 0.34051 -0.05039 0.34143 -0.04661 0.32801 C -0.04583 0.32523 -0.04466 0.32292 -0.04401 0.32037 C -0.04297 0.3162 -0.04219 0.31204 -0.04141 0.30787 C -0.03711 0.28542 -0.04583 0.32593 -0.0388 0.29074 C -0.03802 0.28704 -0.03737 0.28333 -0.03607 0.27986 C -0.03529 0.27755 -0.03359 0.27616 -0.03268 0.27384 C -0.03073 0.26921 -0.0293 0.26435 -0.02734 0.25972 C -0.02656 0.25764 -0.02591 0.25509 -0.02474 0.25347 C -0.02331 0.25139 -0.02122 0.25069 -0.01953 0.24884 C -0.0181 0.24745 -0.01654 0.24606 -0.01523 0.24421 C -0.00742 0.23472 -0.0069 0.23218 0.00052 0.22569 C 0.0013 0.225 0.00234 0.22477 0.00313 0.22407 C 0.00495 0.22268 0.00664 0.22083 0.00833 0.21944 C 0.00977 0.21829 0.01133 0.21759 0.01276 0.21643 C 0.01628 0.21296 0.01979 0.20949 0.02318 0.20555 C 0.02422 0.2044 0.02474 0.20185 0.02578 0.20093 C 0.02773 0.19907 0.02982 0.19884 0.0319 0.19768 C 0.03281 0.19676 0.03359 0.19537 0.03451 0.19468 C 0.04089 0.19051 0.05208 0.19537 0.05638 0.1963 C 0.05781 0.19722 0.05924 0.19792 0.06068 0.1993 C 0.0668 0.20532 0.06836 0.20972 0.07383 0.21944 C 0.07786 0.22685 0.07878 0.22778 0.08255 0.23796 C 0.08359 0.24097 0.08411 0.24444 0.08516 0.24745 C 0.08568 0.24907 0.08633 0.25046 0.08685 0.25208 C 0.08828 0.25625 0.08971 0.26042 0.09115 0.26435 C 0.0918 0.26597 0.09297 0.26898 0.09297 0.26898 C 0.09323 0.2706 0.09336 0.27222 0.09388 0.27384 C 0.09479 0.27662 0.10026 0.28819 0.10078 0.28935 C 0.10221 0.2919 0.10404 0.29398 0.10521 0.29699 C 0.11068 0.3118 0.10729 0.30995 0.11302 0.32037 C 0.11693 0.32731 0.11966 0.32801 0.12435 0.33426 C 0.12539 0.33542 0.12591 0.33773 0.12695 0.33889 C 0.13034 0.34213 0.13411 0.34352 0.13737 0.34653 C 0.13867 0.34768 0.13958 0.35 0.14089 0.35116 C 0.14206 0.35231 0.14323 0.35231 0.1444 0.35278 C 0.14531 0.35324 0.14622 0.3537 0.14701 0.3544 C 0.14935 0.35579 0.15169 0.35741 0.15404 0.35903 C 0.15482 0.35949 0.15573 0.36042 0.15664 0.36065 C 0.16094 0.3618 0.16536 0.36273 0.16966 0.36366 C 0.17292 0.36273 0.17617 0.36227 0.1793 0.36065 C 0.18242 0.3588 0.18503 0.3537 0.18711 0.34977 C 0.19102 0.34213 0.19544 0.3338 0.19844 0.325 C 0.20091 0.31782 0.20117 0.31343 0.20378 0.30787 C 0.2043 0.30671 0.20482 0.30579 0.20547 0.30486 C 0.20664 0.3 0.20794 0.2956 0.20898 0.29074 C 0.20964 0.28727 0.21003 0.28356 0.21068 0.27986 C 0.21406 0.2618 0.21211 0.27361 0.21589 0.25833 C 0.21836 0.24861 0.21497 0.25856 0.21849 0.24884 C 0.21927 0.24491 0.22018 0.24028 0.22122 0.23657 C 0.22188 0.2338 0.22305 0.23148 0.22383 0.2287 C 0.22513 0.22384 0.22617 0.21852 0.22721 0.21319 C 0.22786 0.21018 0.22773 0.20625 0.22904 0.20393 C 0.22995 0.20231 0.23099 0.20116 0.23164 0.1993 C 0.23398 0.19236 0.23503 0.18426 0.23776 0.17755 C 0.2401 0.17199 0.24128 0.16412 0.24466 0.16065 C 0.24622 0.15903 0.24753 0.15718 0.24909 0.15579 C 0.24987 0.15509 0.25091 0.15509 0.25169 0.1544 C 0.25807 0.14861 0.25313 0.14421 0.26654 0.1419 L 0.27526 0.14028 C 0.28216 0.14097 0.28919 0.14074 0.29622 0.1419 C 0.30104 0.14282 0.30169 0.1463 0.30573 0.14977 C 0.30859 0.15208 0.31159 0.15393 0.31445 0.15579 C 0.31563 0.15787 0.31667 0.16018 0.31797 0.16204 C 0.31927 0.16389 0.32083 0.16505 0.3224 0.16667 C 0.32318 0.16782 0.32409 0.16875 0.325 0.16991 C 0.32669 0.17454 0.32878 0.1787 0.33021 0.1838 C 0.33398 0.19722 0.32995 0.1838 0.33372 0.19468 C 0.34284 0.22199 0.33646 0.2044 0.34323 0.22245 C 0.34414 0.22731 0.34505 0.23194 0.34583 0.23657 C 0.34792 0.24792 0.34753 0.24768 0.34935 0.25972 C 0.35495 0.29676 0.34753 0.24699 0.35286 0.27986 C 0.35352 0.28403 0.35391 0.28819 0.35456 0.29236 L 0.35716 0.30625 C 0.35755 0.30949 0.35755 0.3125 0.35807 0.31551 C 0.35846 0.31782 0.35951 0.31968 0.3599 0.32176 C 0.36068 0.32685 0.36094 0.33218 0.36159 0.33727 C 0.36185 0.33935 0.36198 0.34143 0.3625 0.34352 C 0.36445 0.35347 0.36432 0.35231 0.3668 0.35903 C 0.36836 0.36968 0.36667 0.36157 0.37122 0.37292 C 0.37214 0.37546 0.37292 0.37824 0.37383 0.38079 C 0.37539 0.38518 0.37852 0.39398 0.38073 0.39768 C 0.38216 0.40023 0.3862 0.40347 0.38776 0.40393 C 0.39036 0.40486 0.39297 0.40509 0.39557 0.40555 C 0.40638 0.4044 0.41719 0.4044 0.42786 0.40255 C 0.4306 0.40185 0.43333 0.40046 0.43568 0.39768 C 0.44622 0.38588 0.44219 0.39074 0.44792 0.3838 C 0.44857 0.38218 0.44909 0.38079 0.44961 0.37917 C 0.45143 0.37407 0.45495 0.36366 0.45495 0.36366 C 0.45664 0.35162 0.45469 0.36296 0.45924 0.34653 C 0.45964 0.34514 0.45977 0.34352 0.46016 0.3419 C 0.46094 0.33935 0.46198 0.3368 0.46276 0.33426 C 0.4638 0.33079 0.46445 0.32708 0.46536 0.32338 C 0.46563 0.31968 0.46576 0.31597 0.46628 0.3125 C 0.46654 0.31018 0.46771 0.30856 0.46797 0.30625 C 0.46914 0.29815 0.46953 0.28958 0.47057 0.28148 C 0.47096 0.2787 0.47174 0.27639 0.4724 0.27384 C 0.47266 0.27222 0.47292 0.2706 0.47318 0.26898 C 0.47409 0.25509 0.47448 0.24097 0.47578 0.22731 C 0.47617 0.22407 0.47643 0.22106 0.47669 0.21782 C 0.47917 0.19398 0.47591 0.22824 0.47852 0.20093 C 0.47813 0.1838 0.47813 0.16667 0.4776 0.14977 C 0.47747 0.14676 0.47539 0.14097 0.475 0.13889 C 0.47448 0.1368 0.47448 0.13472 0.47409 0.13264 C 0.47318 0.12847 0.46979 0.11713 0.46797 0.11412 C 0.46628 0.11088 0.46484 0.10718 0.46276 0.10463 C 0.46185 0.1037 0.46094 0.10278 0.46016 0.10162 C 0.45885 0.09977 0.45794 0.09722 0.45664 0.09537 C 0.45586 0.09421 0.45482 0.09352 0.45404 0.09236 C 0.45273 0.09051 0.45195 0.08773 0.45052 0.08611 C 0.44922 0.08449 0.44753 0.08426 0.44622 0.0831 C 0.44466 0.08171 0.44336 0.07986 0.4418 0.07847 C 0.4401 0.07662 0.43828 0.07546 0.43659 0.07361 C 0.43516 0.07222 0.43372 0.07037 0.43216 0.06898 C 0.43138 0.06829 0.43047 0.06829 0.42956 0.06759 C 0.42865 0.06667 0.42799 0.06505 0.42695 0.06435 C 0.42591 0.06366 0.42461 0.06343 0.42357 0.06296 C 0.42057 0.06134 0.41771 0.05949 0.41484 0.0581 C 0.41341 0.05764 0.41185 0.05741 0.41042 0.05671 C 0.40781 0.05532 0.40521 0.05347 0.4026 0.05208 C 0.40026 0.05069 0.39792 0.05 0.39557 0.04884 C 0.39466 0.04838 0.39388 0.04768 0.39297 0.04745 C 0.39128 0.04676 0.38945 0.04653 0.38776 0.04583 C 0.38424 0.04398 0.38086 0.04097 0.37734 0.03958 C 0.37461 0.03866 0.37201 0.03773 0.3694 0.03657 C 0.36797 0.03565 0.36654 0.03426 0.3651 0.03333 C 0.35729 0.0287 0.34922 0.02454 0.34154 0.01944 C 0.33919 0.01782 0.33685 0.01643 0.33451 0.01481 C 0.32721 0.00926 0.32005 0.00324 0.31276 -0.00232 C 0.31042 -0.00394 0.30807 -0.00532 0.30573 -0.00695 C 0.29167 -0.0169 0.29961 -0.01204 0.29271 -0.0162 C 0.28633 -0.02431 0.28724 -0.02384 0.28047 -0.03009 C 0.27878 -0.03171 0.27682 -0.03287 0.27526 -0.03472 C 0.27305 -0.0375 0.27135 -0.04144 0.26914 -0.04421 C 0.2681 -0.0456 0.2668 -0.04607 0.26563 -0.04722 C 0.26172 -0.05162 0.26185 -0.05278 0.25872 -0.05972 C 0.25833 -0.06111 0.25547 -0.07755 0.2543 -0.08125 C 0.25365 -0.08357 0.2526 -0.08542 0.25169 -0.0875 C 0.24974 -0.10463 0.25091 -0.09815 0.24909 -0.10764 C 0.25026 -0.1257 0.25104 -0.14398 0.2526 -0.16204 C 0.25273 -0.16435 0.25339 -0.16644 0.2543 -0.16829 C 0.25846 -0.17639 0.26393 -0.18241 0.26745 -0.19144 C 0.2694 -0.19676 0.26966 -0.19861 0.27344 -0.20232 C 0.27513 -0.20394 0.27695 -0.2044 0.27878 -0.20532 C 0.28372 -0.21435 0.27852 -0.20671 0.28568 -0.21157 C 0.29049 -0.21482 0.29544 -0.21736 0.29961 -0.22245 C 0.30052 -0.22338 0.3013 -0.22477 0.30221 -0.22546 C 0.31029 -0.23264 0.30521 -0.22384 0.31706 -0.23796 C 0.31797 -0.23889 0.31875 -0.24028 0.31966 -0.24097 C 0.33281 -0.25278 0.31029 -0.22894 0.33372 -0.25185 C 0.33841 -0.25671 0.35482 -0.27407 0.3599 -0.28287 C 0.3625 -0.2875 0.36471 -0.29282 0.36771 -0.29699 C 0.3724 -0.30301 0.37669 -0.31019 0.38164 -0.31551 C 0.38307 -0.31713 0.38464 -0.31829 0.38594 -0.32014 C 0.38906 -0.32407 0.39206 -0.32778 0.39466 -0.33264 C 0.39622 -0.33519 0.39818 -0.3419 0.39818 -0.3419 C 0.39766 -0.35023 0.39779 -0.35857 0.39648 -0.36667 C 0.39622 -0.36852 0.39466 -0.36852 0.39388 -0.36968 C 0.39206 -0.37222 0.39049 -0.37523 0.38867 -0.37755 C 0.38737 -0.37894 0.3819 -0.3831 0.38073 -0.3838 C 0.37904 -0.38449 0.37721 -0.38449 0.37552 -0.38519 C 0.37292 -0.38657 0.37031 -0.38866 0.36771 -0.38982 C 0.36484 -0.3912 0.35898 -0.39306 0.35898 -0.39306 C 0.35169 -0.39954 0.35794 -0.39491 0.34414 -0.39769 C 0.34271 -0.39792 0.34128 -0.39884 0.33971 -0.39931 L 0.3293 -0.40232 C 0.31888 -0.4007 0.3082 -0.40116 0.29792 -0.39769 C 0.29414 -0.3963 0.29076 -0.39213 0.2875 -0.38843 C 0.27591 -0.37477 0.28672 -0.38843 0.27956 -0.37755 C 0.27044 -0.36366 0.2832 -0.38519 0.27083 -0.36505 C 0.26901 -0.36204 0.26771 -0.35833 0.26563 -0.35579 C 0.26016 -0.34931 0.26615 -0.35625 0.25951 -0.34954 C 0.25807 -0.34815 0.25664 -0.3463 0.25521 -0.34491 C 0.2543 -0.34421 0.25339 -0.34398 0.2526 -0.34329 C 0.25052 -0.3419 0.24844 -0.34051 0.24648 -0.33866 C 0.24349 -0.33634 0.24089 -0.33264 0.23776 -0.33102 C 0.23438 -0.32917 0.23073 -0.32894 0.22721 -0.32801 C 0.22604 -0.32685 0.225 -0.32546 0.22383 -0.32477 C 0.22214 -0.32384 0.22031 -0.32338 0.21849 -0.32315 C 0.21185 -0.32245 0.20521 -0.32222 0.19844 -0.32176 C 0.18802 -0.32222 0.17747 -0.3213 0.16706 -0.32315 C 0.16589 -0.32338 0.16549 -0.32662 0.16445 -0.32801 C 0.16224 -0.33079 0.15977 -0.33287 0.15755 -0.33565 C 0.13971 -0.35857 0.15495 -0.33866 0.14531 -0.35579 C 0.14167 -0.36227 0.13763 -0.36806 0.13398 -0.37431 C 0.1332 -0.3757 0.13281 -0.37755 0.13216 -0.37917 C 0.13112 -0.38171 0.12982 -0.38426 0.12878 -0.38681 C 0.12813 -0.3882 0.1276 -0.39005 0.12695 -0.39144 C 0.12513 -0.39607 0.12253 -0.40232 0.12005 -0.40532 C 0.11758 -0.40833 0.11354 -0.41157 0.11042 -0.4132 C 0.10742 -0.41458 0.10443 -0.41528 0.10169 -0.41782 C 0.08646 -0.43125 0.10716 -0.41343 0.09557 -0.42245 C 0.08997 -0.42685 0.09102 -0.42755 0.08516 -0.43032 C 0.08229 -0.43148 0.0793 -0.43195 0.07643 -0.43333 C 0.06589 -0.43843 0.06992 -0.43611 0.06419 -0.43958 C 0.0526 -0.43843 0.04089 -0.43843 0.0293 -0.43634 C 0.0276 -0.43611 0.02461 -0.43171 0.02318 -0.43032 C 0.02148 -0.42847 0.01953 -0.42755 0.01797 -0.4257 C 0.01315 -0.41945 0.01406 -0.41713 0.01016 -0.41019 C 0.00911 -0.40833 0.00768 -0.40718 0.00664 -0.40532 C 0.0056 -0.4037 0.00482 -0.40139 0.00404 -0.39931 C 0.00339 -0.39769 0.00299 -0.39583 0.00221 -0.39468 C 0.00065 -0.39213 -0.00143 -0.39074 -0.00299 -0.38843 C -0.00404 -0.38657 -0.00456 -0.38403 -0.0056 -0.38218 C -0.00638 -0.38079 -0.00742 -0.38032 -0.0082 -0.37917 C -0.00911 -0.37755 -0.0099 -0.37593 -0.01081 -0.37431 C -0.01549 -0.36713 -0.02018 -0.35995 -0.02474 -0.35278 L -0.02474 -0.35278 C -0.02565 -0.35162 -0.02656 -0.3507 -0.02734 -0.34954 C -0.02865 -0.34815 -0.02956 -0.34607 -0.03086 -0.34491 C -0.03346 -0.34282 -0.03607 -0.3419 -0.0388 -0.34028 L -0.04401 -0.33727 L -0.04753 -0.33565 C -0.05417 -0.33657 -0.06094 -0.33657 -0.06758 -0.33866 C -0.06901 -0.33912 -0.06966 -0.34236 -0.07096 -0.34329 C -0.07878 -0.35023 -0.07904 -0.35 -0.08503 -0.35278 C -0.09141 -0.35833 -0.09909 -0.36088 -0.10417 -0.36968 C -0.10742 -0.3757 -0.10807 -0.37708 -0.11198 -0.38218 C -0.11458 -0.38542 -0.11732 -0.3882 -0.11979 -0.39144 C -0.12096 -0.39306 -0.12214 -0.39491 -0.12331 -0.39607 C -0.12565 -0.39838 -0.12799 -0.4 -0.13034 -0.40232 C -0.13268 -0.40463 -0.1349 -0.40764 -0.13724 -0.41019 C -0.13984 -0.41273 -0.14245 -0.41528 -0.14518 -0.41782 C -0.14635 -0.41898 -0.1474 -0.42014 -0.1487 -0.42083 C -0.15091 -0.42222 -0.15352 -0.42222 -0.1556 -0.42407 C -0.15677 -0.425 -0.15794 -0.42593 -0.15911 -0.42708 C -0.16055 -0.4287 -0.16185 -0.43056 -0.16341 -0.43171 C -0.16745 -0.43472 -0.17565 -0.43958 -0.17565 -0.43958 C -0.17682 -0.4412 -0.17786 -0.44282 -0.17917 -0.44421 C -0.18164 -0.44676 -0.18841 -0.44699 -0.18958 -0.44722 C -0.19219 -0.44884 -0.19466 -0.45185 -0.19753 -0.45185 C -0.20911 -0.45278 -0.2207 -0.45139 -0.23242 -0.45046 C -0.23333 -0.45023 -0.23411 -0.44931 -0.23503 -0.44884 C -0.2362 -0.44815 -0.23737 -0.44792 -0.23841 -0.44722 C -0.23997 -0.4463 -0.24141 -0.44514 -0.24284 -0.44421 C -0.24831 -0.44074 -0.25729 -0.43611 -0.26198 -0.43171 C -0.26458 -0.4294 -0.26654 -0.42523 -0.26901 -0.42245 C -0.27552 -0.41528 -0.27617 -0.41482 -0.28203 -0.40695 C -0.28359 -0.40509 -0.28529 -0.40324 -0.28646 -0.4007 C -0.29023 -0.39259 -0.2918 -0.38634 -0.29427 -0.37755 C -0.29453 -0.37384 -0.29479 -0.37037 -0.29518 -0.36667 C -0.29544 -0.36412 -0.29596 -0.36157 -0.29609 -0.3588 C -0.29687 -0.3331 -0.29701 -0.30718 -0.29779 -0.28148 C -0.29779 -0.27917 -0.29805 -0.27708 -0.2987 -0.27523 C -0.30286 -0.26273 -0.30156 -0.26875 -0.3056 -0.26273 C -0.30651 -0.26134 -0.30716 -0.25926 -0.3082 -0.2581 C -0.30898 -0.25718 -0.31003 -0.25718 -0.31081 -0.25648 C -0.31888 -0.25023 -0.31302 -0.25301 -0.32044 -0.25046 C -0.32135 -0.24931 -0.32214 -0.24815 -0.32305 -0.24722 C -0.32383 -0.24653 -0.32474 -0.24607 -0.32565 -0.2456 C -0.33047 -0.24329 -0.33073 -0.24375 -0.33698 -0.24259 C -0.33789 -0.24213 -0.3388 -0.24144 -0.33958 -0.24097 C -0.34245 -0.24005 -0.35013 -0.23866 -0.35273 -0.23796 C -0.37031 -0.23333 -0.35612 -0.23565 -0.37539 -0.23333 C -0.38464 -0.22917 -0.37083 -0.23495 -0.38581 -0.23009 C -0.38672 -0.22986 -0.38763 -0.22917 -0.38854 -0.2287 C -0.38958 -0.22801 -0.39076 -0.22755 -0.39193 -0.22708 C -0.39805 -0.22477 -0.39583 -0.22616 -0.40326 -0.22245 C -0.40781 -0.22014 -0.41693 -0.21366 -0.41992 -0.21157 C -0.43281 -0.20232 -0.41836 -0.21134 -0.43477 -0.20232 C -0.43646 -0.20139 -0.43997 -0.19931 -0.43997 -0.19931 C -0.44049 -0.19722 -0.44102 -0.19491 -0.44167 -0.19306 C -0.44245 -0.19028 -0.44362 -0.18796 -0.44427 -0.18519 C -0.44505 -0.18218 -0.44531 -0.17894 -0.44609 -0.17593 C -0.44818 -0.16667 -0.44727 -0.17083 -0.4487 -0.16343 C -0.44896 -0.1588 -0.44948 -0.15417 -0.44948 -0.14954 C -0.44948 -0.08796 -0.45065 -0.10255 -0.44779 -0.07199 C -0.44753 -0.06273 -0.44818 -0.05324 -0.44687 -0.04421 C -0.44375 -0.02153 -0.44219 -0.03542 -0.43737 -0.02083 C -0.43255 -0.00695 -0.43685 -0.01713 -0.42682 -0.00232 C -0.42565 -0.00046 -0.42461 0.00208 -0.42331 0.00393 C -0.4194 0.00949 -0.4151 0.01389 -0.4112 0.01944 C -0.40104 0.03403 -0.40898 0.02616 -0.40065 0.03657 C -0.38216 0.05926 -0.40404 0.03171 -0.38763 0.04884 C -0.38594 0.05046 -0.38477 0.05324 -0.3832 0.05509 C -0.38151 0.05741 -0.37982 0.05949 -0.37799 0.06134 C -0.37604 0.06319 -0.37253 0.06528 -0.37018 0.06597 C -0.36784 0.06667 -0.36549 0.0669 -0.36315 0.06759 L -0.3388 0.05671 C -0.33672 0.05579 -0.33464 0.05486 -0.33268 0.05347 C -0.32682 0.0493 -0.32096 0.04468 -0.31523 0.03958 C -0.31393 0.03843 -0.31302 0.03634 -0.31172 0.03495 C -0.30833 0.03125 -0.30469 0.02801 -0.3013 0.02407 C -0.30026 0.02292 -0.29961 0.02083 -0.2987 0.01944 C -0.29701 0.01713 -0.29505 0.01551 -0.29336 0.01319 C -0.29193 0.01134 -0.29049 0.00926 -0.28906 0.00694 C -0.28815 0.00555 -0.2875 0.00347 -0.28646 0.00231 C -0.28424 0.00023 -0.28164 -0.00023 -0.27943 -0.00232 C -0.27721 -0.0044 -0.27578 -0.00857 -0.27331 -0.00995 C -0.26719 -0.01389 -0.26042 -0.01412 -0.25417 -0.01782 C -0.2457 -0.02269 -0.25885 -0.01482 -0.24805 -0.02245 C -0.24635 -0.02361 -0.24284 -0.02546 -0.24284 -0.02546 C -0.23958 -0.025 -0.2362 -0.02616 -0.2332 -0.02407 C -0.23164 -0.02269 -0.23138 -0.01898 -0.2306 -0.0162 C -0.22734 -0.0044 -0.23086 -0.01204 -0.2263 -0.0037 C -0.21706 0.03704 -0.22747 -0.01181 -0.22096 0.02569 C -0.2207 0.02778 -0.21979 0.02963 -0.21927 0.03194 C -0.21888 0.03333 -0.21875 0.03495 -0.21836 0.03657 C -0.21471 0.0993 -0.21849 0.02778 -0.21576 0.11713 C -0.21576 0.11921 -0.21523 0.1213 -0.21497 0.12338 C -0.21458 0.12593 -0.21419 0.12847 -0.21406 0.13102 C -0.21315 0.14352 -0.21211 0.15579 -0.21146 0.16829 C -0.2112 0.17407 -0.21133 0.17986 -0.21055 0.18542 C -0.21016 0.18866 -0.20885 0.19167 -0.20794 0.19468 C -0.20625 0.20903 -0.20443 0.22361 -0.20273 0.23796 C -0.20247 0.24005 -0.20234 0.24236 -0.20182 0.24421 C -0.20117 0.24745 -0.2 0.25046 -0.19922 0.25347 C -0.19857 0.25602 -0.19831 0.25903 -0.19753 0.26134 C -0.19219 0.27546 -0.18008 0.3081 -0.17044 0.31713 C -0.15885 0.32801 -0.14753 0.34005 -0.13555 0.34977 C -0.13177 0.35278 -0.12812 0.35648 -0.12422 0.35903 C -0.11042 0.36829 -0.07604 0.38171 -0.06927 0.3838 C -0.06432 0.38542 -0.05937 0.3875 -0.05443 0.38843 C -0.04727 0.39005 -0.03984 0.39051 -0.03268 0.39167 L 0.04414 0.39005 C 0.0582 0.38958 0.05169 0.39005 0.06237 0.3838 C 0.06732 0.38102 0.07721 0.37616 0.07721 0.37616 C 0.1013 0.33819 0.07383 0.3794 0.09036 0.35903 C 0.09635 0.35162 0.10195 0.34329 0.10781 0.33565 C 0.10951 0.33356 0.11159 0.33218 0.11302 0.32963 C 0.11536 0.32546 0.11758 0.32106 0.12005 0.31713 C 0.12266 0.31296 0.12552 0.30949 0.12786 0.30486 C 0.13828 0.2838 0.12891 0.2956 0.13568 0.28773 C 0.13659 0.28449 0.13711 0.28125 0.13828 0.27847 C 0.1418 0.27014 0.14661 0.26389 0.14961 0.25509 C 0.1569 0.2338 0.14948 0.25694 0.15313 0.24282 C 0.15599 0.23171 0.15885 0.22106 0.16185 0.21018 C 0.16419 0.20185 0.16745 0.19421 0.16888 0.18542 C 0.16979 0.17893 0.1724 0.16366 0.17318 0.1544 C 0.17357 0.15023 0.1737 0.14606 0.17409 0.1419 C 0.17435 0.13935 0.17461 0.1368 0.175 0.13426 C 0.17552 0.12847 0.17591 0.12268 0.17669 0.11713 C 0.17708 0.11389 0.17786 0.11088 0.17839 0.10787 C 0.18177 0.02523 0.18034 0.07083 0.17669 -0.10463 C 0.1763 -0.1206 0.175 -0.12269 0.17318 -0.13565 C 0.17279 -0.13889 0.17214 -0.14607 0.17148 -0.14954 C 0.1707 -0.15324 0.16966 -0.15671 0.16888 -0.16042 C 0.16706 -0.17986 0.16953 -0.16019 0.16536 -0.17755 C 0.16419 -0.18195 0.1638 -0.18704 0.16276 -0.19144 C 0.16211 -0.19421 0.16081 -0.19653 0.16016 -0.19931 C 0.15846 -0.20532 0.15781 -0.21227 0.15573 -0.21782 C 0.15052 -0.23171 0.14766 -0.23195 0.1401 -0.23796 C 0.13893 -0.24005 0.13802 -0.24259 0.13659 -0.24421 C 0.12826 -0.25324 0.12018 -0.25972 0.11133 -0.26597 C 0.10951 -0.26713 0.10768 -0.26759 0.10599 -0.26898 C 0.10365 -0.27107 0.10156 -0.27477 0.09909 -0.27662 C 0.09453 -0.28032 0.08958 -0.28241 0.08516 -0.28611 C 0.07357 -0.29537 0.06589 -0.30255 0.05195 -0.30625 C 0.02526 -0.3132 0.04036 -0.31019 0.00664 -0.31389 C 0.00104 -0.31343 -0.00443 -0.3132 -0.01003 -0.3125 C -0.01094 -0.31227 -0.01172 -0.31134 -0.01263 -0.31088 C -0.01888 -0.30625 -0.01706 -0.30671 -0.02214 -0.30463 C -0.02513 -0.30347 -0.02812 -0.30324 -0.03086 -0.30162 C -0.0444 -0.29352 -0.0276 -0.30394 -0.04141 -0.29375 C -0.0431 -0.29259 -0.04492 -0.29213 -0.04661 -0.29074 C -0.05495 -0.28264 -0.07161 -0.26667 -0.08229 -0.25347 C -0.08359 -0.25208 -0.08464 -0.25023 -0.08581 -0.24884 C -0.08672 -0.24769 -0.08763 -0.24676 -0.08841 -0.2456 C -0.09167 -0.2412 -0.09492 -0.23657 -0.09805 -0.23171 C -0.09896 -0.23032 -0.09974 -0.22847 -0.10065 -0.22708 C -0.11862 -0.20255 -0.09974 -0.23357 -0.12253 -0.19306 C -0.12422 -0.18982 -0.12656 -0.1875 -0.12773 -0.1838 C -0.13281 -0.16551 -0.12383 -0.19676 -0.13555 -0.16204 C -0.13945 -0.15046 -0.13477 -0.15741 -0.13997 -0.14491 C -0.14492 -0.13264 -0.15078 -0.12176 -0.1556 -0.10926 C -0.1582 -0.10255 -0.16107 -0.09607 -0.16341 -0.08912 C -0.16445 -0.08611 -0.1651 -0.08287 -0.16602 -0.07986 C -0.16654 -0.07824 -0.16719 -0.07662 -0.16784 -0.07523 C -0.1681 -0.07245 -0.16849 -0.06991 -0.16875 -0.06736 C -0.17018 -0.04977 -0.17109 -0.03218 -0.17305 -0.01458 C -0.17344 -0.01134 -0.17474 -0.00857 -0.17565 -0.00532 C -0.17539 0.01481 -0.17604 0.03495 -0.17474 0.05509 C -0.17461 0.05926 -0.1724 0.06227 -0.17135 0.06597 C -0.16562 0.08588 -0.17865 0.04606 -0.16784 0.07847 C -0.16615 0.09305 -0.16849 0.07986 -0.16341 0.09236 C -0.16289 0.09375 -0.16302 0.0956 -0.16263 0.09699 C -0.16094 0.10231 -0.15898 0.10718 -0.15742 0.1125 C -0.1569 0.11389 -0.1569 0.11574 -0.15651 0.11713 C -0.15521 0.12199 -0.15352 0.12639 -0.15208 0.13102 C -0.15026 0.14398 -0.15247 0.13125 -0.14948 0.1419 C -0.14909 0.14329 -0.14896 0.14514 -0.1487 0.14653 C -0.14714 0.15255 -0.14557 0.15833 -0.14336 0.16366 C -0.13385 0.18611 -0.14648 0.15579 -0.13555 0.17917 C -0.12161 0.20903 -0.14557 0.16435 -0.12161 0.20718 C -0.12044 0.20903 -0.11888 0.21065 -0.1181 0.21319 C -0.11758 0.21528 -0.11732 0.21782 -0.11641 0.21944 C -0.11315 0.22523 -0.1099 0.23102 -0.10586 0.23495 C -0.07891 0.26157 -0.08099 0.26227 -0.04831 0.28148 C -0.04245 0.28495 -0.03034 0.29236 -0.02565 0.29398 C -0.02135 0.29537 -0.01693 0.29514 -0.01263 0.29537 C -0.00508 0.29606 0.00247 0.29653 0.01016 0.29699 C 0.04323 0.29606 0.07643 0.29768 0.10951 0.29398 C 0.11263 0.29352 0.11732 0.28449 0.11732 0.28449 C 0.11771 0.2831 0.11771 0.28125 0.11823 0.27986 C 0.12695 0.25926 0.1224 0.27245 0.12878 0.25972 C 0.12969 0.25787 0.13047 0.25555 0.13138 0.25347 C 0.1319 0.24838 0.13216 0.24305 0.13307 0.23796 C 0.13333 0.23657 0.13372 0.23495 0.13398 0.23333 C 0.13464 0.2287 0.13477 0.22407 0.13568 0.21944 C 0.13659 0.21505 0.13802 0.21111 0.13919 0.20718 C 0.13945 0.2044 0.13958 0.20185 0.1401 0.1993 C 0.14284 0.18287 0.14219 0.19213 0.14349 0.18079 C 0.14388 0.17778 0.14635 0.15463 0.14701 0.15116 C 0.1474 0.14954 0.14818 0.14815 0.14883 0.14653 C 0.14909 0.14398 0.14935 0.14143 0.14961 0.13889 C 0.15 0.13518 0.15 0.13148 0.15052 0.12801 C 0.15117 0.12361 0.15221 0.11968 0.15313 0.11551 C 0.15456 0.06852 0.15482 0.075 0.15313 0.00694 C 0.15313 0.00579 0.1513 -0.02245 0.15052 -0.03009 C 0.15 -0.03542 0.14922 -0.04051 0.14883 -0.0456 C 0.14505 -0.08519 0.14805 -0.06482 0.1444 -0.0875 C 0.14414 -0.09282 0.14401 -0.09792 0.14349 -0.10301 C 0.14336 -0.10509 0.14284 -0.10718 0.14271 -0.10926 C 0.14128 -0.12477 0.14323 -0.11759 0.1401 -0.12639 C 0.13867 -0.1412 0.13854 -0.14815 0.13138 -0.16343 C 0.12982 -0.16667 0.12826 -0.16945 0.12695 -0.17292 C 0.1263 -0.17431 0.12461 -0.18218 0.12344 -0.1838 C 0.11471 -0.19468 0.11198 -0.19699 0.10339 -0.20232 C 0.09818 -0.20556 0.0931 -0.20995 0.08776 -0.21157 C 0.08021 -0.21389 0.08424 -0.21273 0.07552 -0.21482 C 0.07461 -0.21528 0.07383 -0.21597 0.07292 -0.2162 C 0.06849 -0.21759 0.05924 -0.21875 0.05547 -0.21945 L -0.0013 -0.21782 C -0.00221 -0.21782 -0.00299 -0.2169 -0.00391 -0.2162 L -0.01523 -0.20857 C -0.02878 -0.19907 -0.01276 -0.21065 -0.02214 -0.20232 C -0.02461 -0.20023 -0.0293 -0.19745 -0.03177 -0.19607 C -0.0332 -0.19398 -0.03451 -0.19167 -0.03607 -0.18982 C -0.03841 -0.1875 -0.0444 -0.18472 -0.04661 -0.1838 C -0.0487 -0.18009 -0.05013 -0.17708 -0.05273 -0.17431 C -0.05352 -0.17361 -0.05443 -0.17338 -0.05534 -0.17292 C -0.05651 -0.1713 -0.05781 -0.16991 -0.05885 -0.16829 C -0.0599 -0.16644 -0.06016 -0.16343 -0.06146 -0.16204 C -0.06289 -0.16019 -0.06497 -0.15995 -0.06667 -0.1588 C -0.07096 -0.15278 -0.07435 -0.14838 -0.07799 -0.14028 C -0.08281 -0.12963 -0.08021 -0.13495 -0.08581 -0.12477 C -0.08607 -0.12315 -0.0862 -0.12153 -0.08672 -0.12014 C -0.08711 -0.11875 -0.08789 -0.11806 -0.08841 -0.1169 C -0.09023 -0.11296 -0.09206 -0.10903 -0.09375 -0.10463 C -0.09609 -0.09792 -0.09674 -0.09329 -0.09805 -0.08611 C -0.09831 -0.08287 -0.09844 -0.07986 -0.09896 -0.07662 C -0.09987 -0.07014 -0.10312 -0.05671 -0.10417 -0.05185 C -0.10443 -0.04931 -0.10469 -0.04676 -0.10508 -0.04421 C -0.1056 -0.04005 -0.10625 -0.03588 -0.10677 -0.03171 C -0.10716 -0.0287 -0.10729 -0.02546 -0.10768 -0.02245 C -0.10729 -0.01157 -0.10768 -0.0007 -0.10677 0.01018 C -0.10651 0.01366 -0.10482 0.0162 -0.10417 0.01944 C -0.10365 0.02245 -0.10391 0.02569 -0.10326 0.0287 C -0.10247 0.03264 -0.10104 0.03611 -0.09974 0.03958 C -0.09779 0.04537 -0.09583 0.05116 -0.09375 0.05671 C -0.09128 0.06296 -0.08281 0.07917 -0.08151 0.08148 C -0.0763 0.09074 -0.07487 0.09074 -0.06927 0.09861 C -0.06745 0.10093 -0.06562 0.10324 -0.06406 0.10625 C -0.06211 0.11018 -0.06107 0.11551 -0.05885 0.11875 C -0.0569 0.1213 -0.05417 0.12176 -0.05182 0.12338 C -0.04661 0.13102 -0.03177 0.1537 -0.02474 0.16065 C -0.02005 0.16505 -0.01484 0.16759 -0.01003 0.1713 C -0.00703 0.17384 -0.0043 0.17731 -0.0013 0.17917 C 0.00065 0.18032 0.00286 0.17986 0.00482 0.18079 C 0.0069 0.18148 0.00885 0.18287 0.01094 0.1838 C 0.01237 0.18449 0.01393 0.18472 0.01536 0.18542 C 0.02188 0.18148 0.01745 0.18495 0.02578 0.16667 C 0.02695 0.16412 0.0276 0.16042 0.0293 0.15903 L 0.03451 0.1544 C 0.03542 0.15185 0.03646 0.1493 0.03711 0.14653 C 0.03763 0.14421 0.03789 0.14143 0.03802 0.13889 C 0.03997 0.10139 0.03763 0.12361 0.03971 0.10463 C 0.0401 0.08912 0.04063 0.07361 0.04063 0.0581 C 0.04063 0.03958 0.04023 0.02106 0.03971 0.00231 C 0.03971 0.00069 0.03906 -0.0007 0.03893 -0.00232 C 0.03438 -0.03171 0.03958 -0.0044 0.03542 -0.01921 C 0.03451 -0.02245 0.03464 -0.02639 0.03281 -0.0287 C 0.03177 -0.02986 0.03047 -0.0294 0.0293 -0.03009 C 0.02813 -0.03102 0.02695 -0.03241 0.02578 -0.03333 C 0.02266 -0.03565 0.02253 -0.03449 0.01888 -0.03634 C 0.01706 -0.03727 0.01536 -0.03866 0.01354 -0.03958 C 0.01211 -0.04028 0.01068 -0.04028 0.00924 -0.04097 C 0.00768 -0.0419 0.00638 -0.04306 0.00482 -0.04421 C 0.00234 -0.04583 0.00156 -0.04607 -0.0013 -0.04722 C -0.00299 -0.04676 -0.00482 -0.04676 -0.00651 -0.0456 C -0.00742 -0.04514 -0.0082 -0.04375 -0.00911 -0.04259 C -0.01055 -0.04051 -0.01211 -0.03866 -0.01341 -0.03634 C -0.01419 -0.03495 -0.01458 -0.0331 -0.01523 -0.03171 C -0.01576 -0.03056 -0.01641 -0.02963 -0.01693 -0.0287 L -0.01862 -0.01921 L -0.01953 -0.01458 C -0.01927 -0.00741 -0.01914 -0.00023 -0.01862 0.00694 C -0.01862 0.00856 -0.01836 0.01042 -0.01784 0.01157 C -0.01497 0.01921 -0.01576 0.01366 -0.01263 0.01944 C -0.01159 0.0213 -0.01094 0.02384 -0.01003 0.02569 C -0.0082 0.0287 -0.00508 0.03032 -0.00299 0.03194 C 0.01159 0.02917 0.00104 0.03287 0.00924 0.02708 C 0.01094 0.02593 0.01445 0.02407 0.01445 0.02407 C 0.0151 0.02245 0.01549 0.02083 0.01615 0.01944 C 0.01992 0.01111 0.01589 0.02268 0.01966 0.01157 C 0.02057 0.00903 0.02201 0.00694 0.02227 0.00393 C 0.02292 -0.00417 0.02227 -0.0125 0.02227 -0.02083 L 0.00573 -0.01921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14" y="0"/>
            <a:ext cx="1224642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431" y="2468077"/>
            <a:ext cx="2028825" cy="2257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8172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164 -0.07477 L 0.03164 -0.07477 C 0.03476 -0.07639 0.03776 -0.07824 0.04101 -0.07963 C 0.05052 -0.0838 0.06419 -0.08588 0.07291 -0.08635 L 0.09909 -0.08797 C 0.1026 -0.08959 0.10586 -0.09213 0.10937 -0.09306 C 0.11562 -0.09445 0.12187 -0.09398 0.12812 -0.09468 C 0.13281 -0.09514 0.13854 -0.09676 0.14323 -0.09792 C 0.14505 -0.09908 0.14687 -0.1007 0.14883 -0.10139 C 0.15156 -0.10232 0.15442 -0.10278 0.15729 -0.10301 C 0.175 -0.10394 0.19284 -0.10417 0.21067 -0.10463 C 0.23633 -0.11227 0.22565 -0.10996 0.24258 -0.11297 C 0.24505 -0.11435 0.26107 -0.12199 0.26601 -0.12639 C 0.26745 -0.12755 0.26849 -0.12986 0.26979 -0.13125 C 0.27161 -0.13357 0.27343 -0.13588 0.27539 -0.13797 C 0.27747 -0.14028 0.27995 -0.1419 0.2819 -0.14468 C 0.28828 -0.15394 0.29062 -0.15973 0.29505 -0.16968 C 0.29531 -0.17292 0.29609 -0.17639 0.29596 -0.17963 C 0.29479 -0.2044 0.29583 -0.22107 0.28945 -0.23959 C 0.28711 -0.24653 0.28541 -0.25463 0.2819 -0.25973 C 0.26224 -0.28866 0.27929 -0.26574 0.26041 -0.28635 C 0.24739 -0.30047 0.2608 -0.29005 0.24349 -0.30463 C 0.22864 -0.31736 0.2362 -0.30973 0.22096 -0.31806 C 0.20065 -0.32917 0.21536 -0.32454 0.19479 -0.33125 C 0.18919 -0.3331 0.18346 -0.33449 0.17786 -0.33635 C 0.17291 -0.33797 0.16784 -0.34005 0.16289 -0.34144 C 0.15091 -0.34445 0.14362 -0.34491 0.1319 -0.3463 L 0.04479 -0.34468 C 0.04166 -0.34468 0.03841 -0.34398 0.03541 -0.34306 C 0.02539 -0.34028 0.02812 -0.3382 0.01758 -0.33797 L -0.16146 -0.33473 C -0.16433 -0.33403 -0.16719 -0.33426 -0.16992 -0.3331 C -0.19662 -0.32176 -0.16979 -0.32917 -0.18776 -0.32477 C -0.1918 -0.31898 -0.19466 -0.31389 -0.2 -0.31135 C -0.20912 -0.30695 -0.21862 -0.30602 -0.22813 -0.30463 C -0.24479 -0.29375 -0.23177 -0.30047 -0.24961 -0.2963 C -0.25313 -0.2956 -0.25651 -0.29398 -0.2599 -0.29306 C -0.2836 -0.28635 -0.27852 -0.2875 -0.29466 -0.28473 C -0.29844 -0.2831 -0.30248 -0.28264 -0.30586 -0.27963 C -0.31263 -0.27361 -0.30951 -0.2757 -0.31524 -0.27292 C -0.31849 -0.26875 -0.3211 -0.26574 -0.3237 -0.25973 C -0.32643 -0.25324 -0.32865 -0.2463 -0.33125 -0.23959 C -0.33308 -0.23473 -0.33529 -0.2301 -0.33685 -0.22477 C -0.3388 -0.21736 -0.34076 -0.20973 -0.34336 -0.20301 C -0.34584 -0.19676 -0.34831 -0.19074 -0.35091 -0.18473 C -0.35235 -0.18125 -0.3543 -0.17848 -0.3556 -0.17477 C -0.35716 -0.16991 -0.35795 -0.16459 -0.35938 -0.15973 C -0.36823 -0.12778 -0.35899 -0.16574 -0.36498 -0.13797 C -0.36576 -0.13403 -0.36693 -0.13033 -0.36771 -0.12639 C -0.3681 -0.12477 -0.36836 -0.12292 -0.36875 -0.1213 C -0.36992 -0.11574 -0.37162 -0.11042 -0.3724 -0.10463 C -0.37279 -0.10255 -0.37305 -0.10023 -0.37344 -0.09792 C -0.37396 -0.09468 -0.37474 -0.09144 -0.37526 -0.08797 C -0.37578 -0.08473 -0.37591 -0.08148 -0.37617 -0.07801 C -0.37722 -0.06574 -0.37852 -0.05371 -0.37904 -0.04144 C -0.3793 -0.03403 -0.37943 -0.02685 -0.37995 -0.01968 C -0.3806 -0.01065 -0.38177 -0.00185 -0.38282 0.00694 C -0.38334 0.02361 -0.3836 0.04027 -0.38464 0.05694 C -0.38516 0.06551 -0.38711 0.07338 -0.3875 0.08194 C -0.38841 0.11018 -0.38776 0.13865 -0.38841 0.1669 C -0.38854 0.17523 -0.38985 0.17916 -0.39115 0.18703 C -0.39219 0.19282 -0.39232 0.19583 -0.3931 0.20185 C -0.39336 0.20416 -0.39375 0.20648 -0.39401 0.20856 C -0.3944 0.21296 -0.3944 0.21759 -0.39492 0.22199 C -0.39532 0.22546 -0.39688 0.23194 -0.39688 0.23194 C -0.39714 0.23703 -0.39714 0.24213 -0.39779 0.24699 C -0.39805 0.24884 -0.39935 0.25 -0.39961 0.25185 C -0.40547 0.29097 -0.39779 0.25648 -0.4043 0.28356 C -0.40651 0.30764 -0.40521 0.29722 -0.40808 0.31527 C -0.40782 0.32037 -0.40821 0.32569 -0.40716 0.33032 C -0.40651 0.33287 -0.40469 0.33379 -0.40339 0.33518 C -0.40078 0.33819 -0.39961 0.33865 -0.39688 0.34027 C -0.39558 0.3419 -0.3944 0.34398 -0.3931 0.34537 C -0.38946 0.34884 -0.38581 0.35324 -0.38177 0.35532 C -0.3767 0.35787 -0.37214 0.36041 -0.3668 0.36203 C -0.36367 0.36273 -0.36055 0.36296 -0.35742 0.36365 L -0.21875 0.36203 C -0.21654 0.3618 -0.21433 0.36041 -0.21211 0.36018 L 0.3082 0.35856 L 0.35312 0.35532 C 0.35586 0.35509 0.35924 0.35162 0.36159 0.35023 C 0.36289 0.34953 0.36419 0.3493 0.36536 0.34861 C 0.36627 0.34815 0.36718 0.34745 0.36823 0.34699 C 0.3694 0.34629 0.3707 0.34606 0.37187 0.34537 C 0.37422 0.34375 0.37617 0.34143 0.37851 0.34027 C 0.38086 0.33889 0.39127 0.33727 0.39258 0.33703 C 0.3944 0.33518 0.39622 0.33333 0.39817 0.33194 C 0.4 0.33055 0.40208 0.33032 0.40377 0.3287 C 0.40495 0.32754 0.4056 0.325 0.40664 0.32361 C 0.40781 0.32222 0.40924 0.32176 0.41041 0.32037 C 0.41263 0.31713 0.41797 0.30694 0.41979 0.30185 C 0.42265 0.29375 0.42226 0.2919 0.42448 0.28356 C 0.42591 0.27801 0.42773 0.27268 0.42916 0.2669 C 0.42968 0.26481 0.42955 0.2625 0.43008 0.26018 C 0.43086 0.25694 0.4319 0.2537 0.43281 0.25023 C 0.43346 0.24421 0.43424 0.23819 0.43476 0.23194 C 0.43515 0.22754 0.43528 0.22315 0.43567 0.21852 C 0.4362 0.21365 0.43698 0.20856 0.4375 0.2037 C 0.43841 0.16713 0.43919 0.14398 0.43945 0.10532 C 0.43984 0.04537 0.43919 -0.01482 0.44036 -0.07477 C 0.44075 -0.09537 0.44414 -0.13635 0.44414 -0.13635 C 0.44492 -0.18982 0.44401 -0.19144 0.44687 -0.23473 C 0.44713 -0.2375 0.44752 -0.24028 0.44791 -0.24306 C 0.44817 -0.2507 0.4483 -0.25857 0.44883 -0.26644 C 0.44896 -0.26852 0.44935 -0.27084 0.44974 -0.27292 C 0.45039 -0.27685 0.45117 -0.28079 0.45156 -0.28473 C 0.45299 -0.29491 0.45234 -0.29699 0.45351 -0.3081 C 0.45364 -0.30973 0.45403 -0.31135 0.45442 -0.31297 C 0.45885 -0.3338 0.4539 -0.31042 0.4582 -0.32801 C 0.45859 -0.32986 0.46328 -0.34954 0.4638 -0.35463 C 0.46406 -0.35741 0.46432 -0.36019 0.46471 -0.36297 C 0.46523 -0.36644 0.46666 -0.37292 0.46666 -0.37292 C 0.46601 -0.38125 0.46653 -0.39028 0.46471 -0.39792 C 0.46354 -0.40301 0.46107 -0.40787 0.4582 -0.40973 C 0.44909 -0.41528 0.44023 -0.42223 0.43099 -0.42639 C 0.42721 -0.42801 0.42343 -0.4294 0.41979 -0.43125 C 0.41536 -0.4338 0.4112 -0.43843 0.40664 -0.43959 C 0.39765 -0.44236 0.37942 -0.44306 0.37942 -0.44306 C 0.37539 -0.44468 0.37135 -0.44653 0.36718 -0.44792 C 0.3651 -0.44885 0.36289 -0.44908 0.36067 -0.44977 C 0.35911 -0.45023 0.35755 -0.4507 0.35599 -0.45139 L -0.08282 -0.44977 C -0.08802 -0.44954 -0.12097 -0.44699 -0.12774 -0.4463 C -0.28946 -0.45116 -0.20209 -0.42454 -0.25052 -0.45625 C -0.25339 -0.4581 -0.25612 -0.45973 -0.25899 -0.46135 C -0.26185 -0.46297 -0.26302 -0.46273 -0.26563 -0.46459 C -0.2668 -0.46574 -0.2681 -0.4669 -0.26927 -0.46806 C -0.28907 -0.46736 -0.30873 -0.46829 -0.32839 -0.46644 C -0.33255 -0.46598 -0.33646 -0.46273 -0.34063 -0.46135 C -0.34427 -0.45996 -0.35183 -0.4581 -0.35183 -0.4581 C -0.35573 -0.4551 -0.35977 -0.45162 -0.36407 -0.44977 C -0.36589 -0.44885 -0.36771 -0.44861 -0.36966 -0.44792 L -0.37526 -0.44144 C -0.37617 -0.44028 -0.37735 -0.43959 -0.37813 -0.43797 C -0.38255 -0.42801 -0.38073 -0.43264 -0.38373 -0.42477 C -0.38399 -0.42014 -0.38412 -0.41574 -0.38464 -0.41135 C -0.38529 -0.40625 -0.3875 -0.3963 -0.3875 -0.3963 C -0.38776 -0.39236 -0.3892 -0.37477 -0.38933 -0.3713 C -0.39011 -0.34468 -0.3905 -0.31806 -0.39115 -0.29144 C -0.39128 -0.28889 -0.39232 -0.26227 -0.3931 -0.25625 C -0.39375 -0.25116 -0.39492 -0.2463 -0.39584 -0.24144 C -0.39883 -0.19885 -0.3944 -0.25764 -0.3987 -0.21459 C -0.39922 -0.20973 -0.39922 -0.20463 -0.39961 -0.19977 C -0.4043 -0.13635 -0.39909 -0.21621 -0.40248 -0.15301 C -0.40326 -0.13889 -0.40287 -0.14468 -0.40521 -0.1331 C -0.40599 -0.12963 -0.40716 -0.12292 -0.40716 -0.12292 C -0.40677 -0.1125 -0.40651 -0.10185 -0.40625 -0.09144 C -0.40586 -0.07639 -0.40573 -0.06135 -0.40521 -0.0463 C -0.40521 -0.04607 -0.40417 -0.03473 -0.40339 -0.0331 C -0.40104 -0.02778 -0.39453 -0.01736 -0.39115 -0.01297 C -0.38841 -0.00949 -0.38581 -0.00579 -0.38282 -0.00301 C -0.38008 -0.0007 -0.37709 0.00023 -0.37435 0.00208 C -0.37214 0.00347 -0.37005 0.00602 -0.36771 0.00694 C -0.36628 0.00764 -0.34948 0.01018 -0.34896 0.01041 C -0.3263 0.01967 -0.34753 0.01203 -0.3237 0.0169 C -0.31992 0.01782 -0.31628 0.01944 -0.3125 0.02037 C -0.30625 0.02176 -0.3 0.02245 -0.29375 0.02361 L -0.17839 0.02199 C -0.17071 0.02176 -0.16719 0.01944 -0.15964 0.0169 C -0.15599 0.01574 -0.14909 0.01458 -0.14558 0.01365 C -0.13308 0.01065 -0.14518 0.01296 -0.12969 0.01041 C -0.11654 0.00254 -0.13295 0.01157 -0.11563 0.00532 C -0.09245 -0.00301 -0.10808 -0.00139 -0.08177 -0.00625 C -0.07591 -0.00741 -0.06992 -0.0088 -0.06407 -0.00973 C -0.05651 -0.01065 -0.02709 -0.0125 -0.02084 -0.01297 C -0.01615 -0.01343 -0.01146 -0.01412 -0.00677 -0.01459 C 0.02773 -0.0331 -0.0013 -0.01922 0.08125 -0.0213 L 0.1375 -0.02292 C 0.20846 -0.03218 0.1819 -0.03056 0.29218 -0.02639 C 0.29713 -0.02616 0.3095 -0.02084 0.31471 -0.01968 C 0.32122 -0.01829 0.32786 -0.01783 0.33437 -0.01644 L 0.34192 -0.01459 L 0.4 -0.01644 C 0.40104 -0.01644 0.40195 -0.0176 0.40286 -0.01806 C 0.40508 -0.01922 0.40716 -0.0206 0.40937 -0.0213 C 0.4151 -0.02338 0.42304 -0.025 0.42916 -0.02639 L 0.48437 -0.02477 C 0.48567 -0.02454 0.48685 -0.02315 0.48815 -0.02292 C 0.50377 -0.02107 0.5194 -0.01829 0.53502 -0.01806 L 0.61093 -0.01644 C 0.61406 -0.01574 0.61718 -0.01505 0.62031 -0.01459 L 0.68789 -0.0081 C 0.69232 -0.00741 0.69674 -0.00648 0.70104 -0.00463 L 0.71315 0.00023 C 0.71471 0.00092 0.7164 0.00092 0.71784 0.00208 C 0.72265 0.00486 0.72721 0.00879 0.7319 0.01203 C 0.73281 0.0125 0.73385 0.01296 0.73476 0.01365 C 0.7401 0.01736 0.74505 0.02291 0.75065 0.02523 C 0.7569 0.02801 0.76328 0.03032 0.7694 0.03356 C 0.77148 0.03472 0.77317 0.03703 0.775 0.03865 C 0.77591 0.03935 0.77695 0.03958 0.77786 0.04027 C 0.77942 0.04143 0.78099 0.04236 0.78255 0.04375 C 0.7845 0.04514 0.7862 0.04745 0.78815 0.04861 C 0.78997 0.04977 0.79205 0.0493 0.79375 0.05023 C 0.79922 0.05324 0.80416 0.05833 0.80976 0.06041 C 0.81237 0.06134 0.81549 0.06227 0.81823 0.06365 C 0.82005 0.06458 0.82187 0.06597 0.82383 0.0669 C 0.82539 0.07199 0.82825 0.07615 0.82851 0.08194 C 0.82955 0.10185 0.82929 0.12222 0.8276 0.1419 C 0.82682 0.15115 0.8233 0.15879 0.82096 0.1669 C 0.81862 0.17546 0.8164 0.18171 0.8125 0.18865 C 0.81146 0.19051 0.81002 0.19213 0.80885 0.19352 C 0.80482 0.19861 0.80104 0.20463 0.79661 0.20856 C 0.77877 0.22453 0.78841 0.21643 0.75911 0.23865 C 0.75534 0.24143 0.75169 0.24421 0.74791 0.24699 C 0.74479 0.2493 0.74179 0.25254 0.73854 0.2537 C 0.73541 0.25463 0.73229 0.25578 0.72916 0.25694 C 0.72409 0.25902 0.71914 0.26203 0.71406 0.26365 C 0.71041 0.26481 0.70664 0.26458 0.70286 0.26527 C 0.68789 0.26828 0.70768 0.26527 0.69062 0.27037 C 0.68724 0.27129 0.68385 0.27129 0.68034 0.27199 C 0.67812 0.27245 0.67604 0.27315 0.67383 0.27361 C 0.64453 0.29097 0.68398 0.26875 0.65781 0.28032 C 0.65403 0.28194 0.65052 0.28541 0.64661 0.28703 C 0.64323 0.28819 0.63971 0.28819 0.63633 0.28865 L 0.61002 0.2919 C 0.60442 0.29421 0.59883 0.29722 0.59323 0.29861 C 0.58763 0.3 0.5819 0.3 0.5763 0.30023 L 0.5444 0.30185 C 0.52773 0.30856 0.54427 0.30254 0.5276 0.30694 C 0.51979 0.30902 0.51185 0.31111 0.50416 0.31365 C 0.50156 0.31435 0.49922 0.31643 0.49661 0.3169 C 0.49127 0.31805 0.48593 0.31805 0.48073 0.31852 L 0.46471 0.32361 C 0.46224 0.3243 0.45976 0.32477 0.45729 0.32523 C 0.43659 0.32963 0.46028 0.3243 0.44127 0.3287 L 0.33633 0.32037 C 0.3319 0.3199 0.3276 0.31944 0.32317 0.31852 C 0.31784 0.31782 0.31263 0.31574 0.30729 0.31527 C 0.29036 0.31412 0.27343 0.31412 0.25664 0.31365 C 0.14232 0.31412 -0.03229 0.28727 -0.1737 0.31852 C -0.17552 0.31967 -0.17735 0.32152 -0.1793 0.32199 C -0.1888 0.32453 -0.20404 0.32592 -0.21407 0.32685 C -0.23242 0.33426 -0.21901 0.32986 -0.25248 0.33194 L -0.27683 0.33356 L -0.45404 0.32685 C -0.46198 0.32662 -0.47175 0.32245 -0.47917 0.32037 C -0.5013 0.31412 -0.49857 0.31527 -0.52227 0.31203 C -0.53828 0.30486 -0.52891 0.30856 -0.55703 0.30185 C -0.5638 0.30046 -0.57305 0.29907 -0.57956 0.29861 C -0.59571 0.29768 -0.61198 0.29745 -0.62826 0.29699 L -0.67045 0.29537 C -0.66641 0.0074 -0.6862 0.16018 -0.66394 0.08541 C -0.66224 0.07986 -0.66081 0.0743 -0.65925 0.06875 C -0.6586 0.06365 -0.65873 0.0581 -0.65729 0.0537 C -0.6418 0.00301 -0.65261 0.0537 -0.64414 0.01875 C -0.64336 0.01551 -0.6431 0.0118 -0.64232 0.00856 C -0.63998 -0.00209 -0.63685 -0.01227 -0.63477 -0.02292 C -0.63229 -0.03658 -0.63386 -0.02986 -0.63008 -0.04306 C -0.61849 -0.1294 -0.62956 -0.05255 -0.62071 -0.10463 C -0.62005 -0.10903 -0.61966 -0.11366 -0.61888 -0.11806 C -0.61628 -0.13195 -0.61211 -0.14514 -0.61042 -0.15973 C -0.60977 -0.16528 -0.60977 -0.17107 -0.6086 -0.17639 C -0.60456 -0.19468 -0.6 -0.21273 -0.59636 -0.23125 C -0.59532 -0.23681 -0.59545 -0.2426 -0.59453 -0.24792 C -0.59349 -0.25371 -0.59206 -0.25903 -0.59076 -0.26459 C -0.5905 -0.26968 -0.59063 -0.27477 -0.58985 -0.27963 C -0.58907 -0.28449 -0.58711 -0.28843 -0.58607 -0.29306 C -0.58516 -0.29723 -0.58477 -0.30185 -0.58425 -0.30625 C -0.58177 -0.32616 -0.58477 -0.32408 -0.5767 -0.35301 C -0.57513 -0.35857 -0.57344 -0.36412 -0.57201 -0.36968 C -0.57136 -0.37246 -0.57071 -0.37523 -0.57019 -0.37801 C -0.5694 -0.38125 -0.56927 -0.38496 -0.56823 -0.38797 C -0.56706 -0.3919 -0.56576 -0.39584 -0.56446 -0.39977 C -0.5638 -0.40185 -0.56341 -0.4044 -0.56263 -0.40625 C -0.56185 -0.40834 -0.56055 -0.40949 -0.55977 -0.41135 C -0.55521 -0.42269 -0.56055 -0.41366 -0.55612 -0.42292 C -0.55521 -0.42477 -0.5543 -0.42639 -0.55326 -0.42801 C -0.55091 -0.43172 -0.54662 -0.43797 -0.54388 -0.44144 C -0.54115 -0.44468 -0.53815 -0.44769 -0.53542 -0.45139 C -0.52071 -0.47153 -0.53972 -0.44861 -0.52891 -0.46135 C -0.52735 -0.47176 -0.52683 -0.47824 -0.52136 -0.48797 C -0.52045 -0.48959 -0.5194 -0.49121 -0.51862 -0.49306 C -0.51498 -0.50185 -0.51524 -0.50672 -0.51016 -0.51135 C -0.50899 -0.51227 -0.50769 -0.5125 -0.50638 -0.51297 C -0.4961 -0.5169 -0.48594 -0.52292 -0.47539 -0.52454 C -0.45248 -0.52824 -0.46185 -0.52616 -0.4474 -0.5294 C -0.43711 -0.52732 -0.42643 -0.52824 -0.41654 -0.52292 C -0.40768 -0.51829 -0.40013 -0.5081 -0.39219 -0.49977 L -0.35091 -0.45625 C -0.34688 -0.45232 -0.34258 -0.44908 -0.33867 -0.44468 C -0.32005 -0.42385 -0.30209 -0.40486 -0.28529 -0.37801 C -0.27591 -0.36297 -0.26797 -0.34445 -0.25716 -0.3331 C -0.23216 -0.30695 -0.20651 -0.28264 -0.18216 -0.25463 C -0.1668 -0.23727 -0.16328 -0.23264 -0.14466 -0.21459 C -0.14128 -0.21158 -0.13763 -0.20973 -0.13438 -0.20625 C -0.13099 -0.20301 -0.12826 -0.19815 -0.125 -0.19468 C -0.12253 -0.19213 -0.11979 -0.19074 -0.11745 -0.18797 C -0.11263 -0.18241 -0.10821 -0.1757 -0.10339 -0.16968 C -0.09466 -0.1588 -0.09688 -0.1632 -0.0875 -0.15301 C -0.08203 -0.14723 -0.07722 -0.13935 -0.07149 -0.13473 C -0.0668 -0.13079 -0.06198 -0.12755 -0.05742 -0.12292 C -0.05469 -0.12037 -0.05248 -0.11621 -0.05 -0.11297 C -0.04193 -0.10278 -0.03308 -0.09445 -0.02552 -0.0831 C -0.02344 -0.07963 -0.02136 -0.07616 -0.01901 -0.07292 C 0.03177 -0.00579 -0.01654 -0.07014 0.03073 -0.01459 L 0.0888 0.0537 C 0.09127 0.05648 0.09414 0.05856 0.09635 0.06203 C 0.10625 0.07801 0.10781 0.08171 0.1207 0.09537 L 0.15534 0.13194 C 0.16953 0.14745 0.16172 0.14305 0.17031 0.14699 C 0.18255 0.16435 0.16836 0.14444 0.19479 0.1787 C 0.19635 0.18078 0.19804 0.18264 0.19948 0.18518 C 0.20625 0.19815 0.21224 0.21273 0.22005 0.22361 C 0.22604 0.23194 0.23203 0.24004 0.23789 0.24861 C 0.23919 0.25069 0.24036 0.25324 0.24166 0.25532 C 0.24349 0.2581 0.24544 0.26065 0.24726 0.26365 C 0.24857 0.26574 0.24961 0.26828 0.25104 0.27037 C 0.25898 0.28264 0.26718 0.2949 0.27539 0.30694 C 0.27695 0.30926 0.27864 0.31111 0.28008 0.31365 C 0.28099 0.31527 0.28177 0.31736 0.28281 0.31852 C 0.28372 0.31967 0.28476 0.31944 0.28567 0.32037 C 0.28737 0.32176 0.2888 0.32361 0.29036 0.32523 C 0.29153 0.32639 0.29297 0.32731 0.29414 0.3287 C 0.29544 0.33009 0.29648 0.33217 0.29791 0.33356 C 0.31432 0.35 0.30351 0.33773 0.31849 0.35023 C 0.32239 0.35347 0.32304 0.35625 0.32695 0.35856 C 0.32995 0.36065 0.33333 0.36157 0.33633 0.36365 C 0.34427 0.36921 0.35182 0.37639 0.35976 0.38194 C 0.39088 0.40416 0.35716 0.37615 0.38698 0.40023 C 0.39349 0.40555 0.4 0.4118 0.40664 0.4169 C 0.41562 0.42407 0.42474 0.43032 0.43385 0.43703 L 0.44687 0.44699 L 0.47317 0.4669 C 0.49349 0.4824 0.49049 0.48125 0.51627 0.49861 C 0.52942 0.5074 0.54218 0.51805 0.55573 0.52523 C 0.57448 0.53518 0.59297 0.54699 0.61198 0.55532 C 0.6483 0.57106 0.65495 0.57477 0.69817 0.58703 C 0.71784 0.59236 0.74687 0.59375 0.76562 0.59537 C 0.76849 0.59699 0.77122 0.59953 0.77409 0.60023 C 0.79362 0.60532 0.80768 0.59815 0.82851 0.59352 C 0.82812 0.33472 0.82929 0.07592 0.8276 -0.1831 C 0.82734 -0.21598 0.81666 -0.32037 0.81445 -0.3463 C 0.81341 -0.35764 0.81198 -0.38519 0.80976 -0.39977 C 0.80833 -0.40857 0.80677 -0.4176 0.80508 -0.42639 C 0.79453 -0.48102 0.80364 -0.43635 0.79661 -0.46135 C 0.79466 -0.46852 0.79362 -0.47662 0.79101 -0.4831 C 0.78789 -0.49074 0.78463 -0.49931 0.77968 -0.50301 C 0.7776 -0.50463 0.77539 -0.50648 0.77317 -0.5081 C 0.772 -0.5088 0.7707 -0.50926 0.7694 -0.50973 C 0.76471 -0.51135 0.76015 -0.51343 0.75534 -0.51459 C 0.74791 -0.51667 0.74023 -0.51713 0.73281 -0.51968 C 0.72968 -0.52084 0.72669 -0.52223 0.72343 -0.52292 C 0.71627 -0.52454 0.70911 -0.52454 0.70195 -0.52616 C 0.69036 -0.52894 0.67877 -0.53264 0.66718 -0.53611 C 0.66198 -0.53773 0.65664 -0.53982 0.6513 -0.54121 L 0.62877 -0.54607 L 0.5444 -0.54121 C 0.5431 -0.54098 0.54192 -0.54028 0.54062 -0.53935 C 0.5362 -0.53588 0.5319 -0.53195 0.5276 -0.52778 C 0.52252 -0.52315 0.51797 -0.51644 0.5125 -0.51297 C 0.5082 -0.51019 0.50364 -0.50834 0.49948 -0.50463 C 0.49388 -0.5 0.4888 -0.49375 0.48346 -0.48797 C 0.47812 -0.48218 0.47317 -0.47477 0.46758 -0.46968 C 0.4651 -0.46736 0.46224 -0.46598 0.46002 -0.46297 C 0.45885 -0.46135 0.45742 -0.45973 0.45625 -0.4581 C 0.45495 -0.45602 0.45403 -0.45301 0.4526 -0.45139 C 0.44362 -0.44074 0.43346 -0.43357 0.42539 -0.4213 C 0.42317 -0.41806 0.42122 -0.41412 0.41875 -0.41135 C 0.41562 -0.40787 0.41185 -0.40625 0.40846 -0.40301 C 0.40273 -0.39746 0.39739 -0.39051 0.39166 -0.38473 C 0.38515 -0.37824 0.37838 -0.37292 0.37187 -0.36644 C 0.36966 -0.36389 0.36758 -0.36065 0.36536 -0.3581 C 0.35755 -0.34908 0.34909 -0.3419 0.34192 -0.33125 C 0.33008 -0.31389 0.32825 -0.31065 0.30911 -0.28959 C 0.30065 -0.28056 0.29166 -0.27292 0.28281 -0.26459 C 0.28164 -0.26343 0.2608 -0.24514 0.25846 -0.24306 C 0.24883 -0.23426 0.2388 -0.22639 0.22942 -0.21644 L 0.19192 -0.17639 C 0.18906 -0.17315 0.18646 -0.16945 0.18346 -0.16644 C 0.18047 -0.1632 0.17708 -0.16111 0.17409 -0.1581 C 0.16771 -0.15116 0.16185 -0.14283 0.15534 -0.13635 C 0.14687 -0.12778 0.13763 -0.12176 0.12916 -0.11297 C 0.11575 -0.09931 0.10299 -0.08357 0.08971 -0.06968 C 0.07552 -0.05486 0.06172 -0.03843 0.04661 -0.02639 C 0.04036 -0.0213 0.03385 -0.01736 0.02786 -0.01135 C 0.0069 0.00949 -0.01315 0.0324 -0.03399 0.0537 C -0.03724 0.05694 -0.04102 0.05879 -0.04427 0.06203 C -0.05521 0.07245 -0.06641 0.08773 -0.07617 0.10023 L -0.12214 0.15856 L -0.16719 0.2169 C -0.17018 0.22083 -0.17344 0.22453 -0.17657 0.2287 C -0.18776 0.24352 -0.19961 0.25717 -0.21029 0.27361 C -0.21276 0.27754 -0.21498 0.28217 -0.21771 0.28518 C -0.22058 0.28842 -0.22435 0.28865 -0.22709 0.2919 C -0.23568 0.30162 -0.24284 0.31435 -0.25157 0.32361 C -0.25938 0.33194 -0.26719 0.34004 -0.275 0.34861 C -0.27813 0.35231 -0.28099 0.35694 -0.28438 0.36018 C -0.28698 0.36296 -0.29011 0.36435 -0.29271 0.3669 C -0.30938 0.3831 -0.29701 0.37384 -0.31341 0.3919 C -0.31888 0.39791 -0.32487 0.40231 -0.33021 0.40856 C -0.33724 0.4169 -0.35222 0.44027 -0.36302 0.44861 C -0.36511 0.45023 -0.36745 0.45092 -0.36966 0.45185 C -0.37461 0.4574 -0.3793 0.46412 -0.38464 0.46852 C -0.39128 0.47407 -0.3987 0.47615 -0.40521 0.48194 C -0.40651 0.4831 -0.40768 0.48449 -0.40899 0.48518 C -0.41563 0.48912 -0.41875 0.49027 -0.425 0.4919 C -0.4293 0.49305 -0.43373 0.49375 -0.43802 0.49537 C -0.44258 0.49699 -0.44675 0.5 -0.45117 0.50185 C -0.453 0.50277 -0.45495 0.50301 -0.45677 0.5037 C -0.4625 0.50578 -0.46797 0.5081 -0.47357 0.51018 C -0.47539 0.51088 -0.47735 0.51111 -0.47917 0.51203 C -0.48399 0.51435 -0.48854 0.51759 -0.49323 0.52037 C -0.49519 0.52129 -0.49688 0.52315 -0.49883 0.52361 C -0.50104 0.52407 -0.50326 0.5243 -0.50547 0.52523 C -0.51302 0.52824 -0.52032 0.53333 -0.528 0.53518 L -0.53451 0.53703 C -0.56263 0.55277 -0.54792 0.54699 -0.57852 0.5537 C -0.60339 0.5669 -0.58568 0.55856 -0.63672 0.5669 C -0.64701 0.56875 -0.65508 0.56921 -0.66576 0.57037 C -0.66732 0.57083 -0.67045 0.57477 -0.67045 0.57199 C -0.6711 0.25092 -0.66979 -0.07037 -0.66758 -0.39144 C -0.66745 -0.41621 -0.6642 -0.41829 -0.66198 -0.43635 C -0.6599 -0.45394 -0.66263 -0.44236 -0.65925 -0.45463 C -0.65886 -0.45741 -0.65886 -0.46042 -0.65821 -0.46297 C -0.65755 -0.46621 -0.65391 -0.47824 -0.65261 -0.48125 C -0.65104 -0.48496 -0.64818 -0.48866 -0.6461 -0.49144 C -0.64519 -0.4926 -0.64427 -0.49375 -0.64323 -0.49468 C -0.63685 -0.49977 -0.62787 -0.50116 -0.62175 -0.50139 L -0.34245 -0.50625 C -0.33347 -0.50903 -0.32175 -0.51227 -0.31341 -0.51644 C -0.31133 -0.51736 -0.30977 -0.52014 -0.30782 -0.5213 C -0.30313 -0.52408 -0.29844 -0.52593 -0.29375 -0.52778 C -0.28633 -0.53079 -0.2836 -0.53079 -0.27683 -0.53287 C -0.26667 -0.53565 -0.26823 -0.53519 -0.26094 -0.53773 L 0.03346 -0.53611 C 0.03815 -0.53611 0.04401 -0.53218 0.04843 -0.5294 C 0.05 -0.52547 0.05195 -0.52223 0.05312 -0.51806 C 0.05377 -0.51598 0.05351 -0.5132 0.05416 -0.51135 C 0.05534 -0.50764 0.05768 -0.50533 0.05885 -0.50139 C 0.08073 -0.42361 0.06093 -0.48125 0.07383 -0.44468 C 0.07474 -0.42917 0.07656 -0.41366 0.07656 -0.39792 C 0.07682 -0.3331 0.07565 -0.26806 0.07474 -0.20301 C 0.07461 -0.19584 0.07409 -0.18866 0.07383 -0.18125 C 0.07317 -0.16135 0.07252 -0.14144 0.07187 -0.1213 C 0.07226 0.01041 0.07226 0.1419 0.07291 0.27361 C 0.07291 0.27754 0.0737 0.28148 0.07383 0.28518 C 0.07435 0.30532 0.07422 0.32523 0.07474 0.34537 C 0.07487 0.34815 0.07552 0.35092 0.07565 0.3537 C 0.0776 0.37685 0.07526 0.36041 0.07851 0.38032 C 0.07864 0.38333 0.07968 0.4037 0.08034 0.40856 C 0.08112 0.41365 0.08229 0.41852 0.0832 0.42361 C 0.08815 0.48472 0.08008 0.39027 0.08593 0.44537 C 0.08685 0.45347 0.08672 0.46203 0.08789 0.47037 C 0.08854 0.475 0.09049 0.47916 0.09166 0.48356 C 0.09297 0.48912 0.09609 0.5037 0.09909 0.50856 C 0.10104 0.51157 0.10351 0.51296 0.10573 0.51527 C 0.11419 0.52453 0.12226 0.53518 0.13099 0.54352 C 0.13502 0.54745 0.13971 0.54953 0.14414 0.55185 C 0.15612 0.5581 0.18424 0.55949 0.18906 0.56018 C 0.20104 0.55926 0.21341 0.56319 0.22474 0.55694 C 0.23841 0.54953 0.26015 0.51643 0.26979 0.49537 C 0.27604 0.48125 0.28203 0.46643 0.28659 0.45023 C 0.30586 0.3831 0.33034 0.22615 0.33541 0.18194 L 0.34192 0.12361 C 0.3431 0.04815 0.34479 -0.05486 0.34479 -0.11968 C 0.34479 -0.1419 0.3444 -0.16435 0.34284 -0.18635 C 0.34036 -0.22223 0.33567 -0.25741 0.33255 -0.29306 C 0.32135 -0.41829 0.32838 -0.34954 0.32031 -0.46135 C 0.31836 -0.49028 0.31393 -0.5382 0.31093 -0.56783 C 0.30742 -0.60417 0.31041 -0.56783 0.3082 -0.59607 C 0.30781 -0.60602 0.30716 -0.61598 0.30729 -0.62616 C 0.3082 -0.69167 0.30794 -0.66273 0.35781 -0.66111 C 0.38229 -0.64792 0.45052 -0.61366 0.4694 -0.59283 C 0.53984 -0.51551 0.43672 -0.62685 0.51067 -0.55278 C 0.53034 -0.5331 0.54935 -0.51181 0.56875 -0.49144 C 0.60755 -0.4507 0.59362 -0.46505 0.62226 -0.43797 C 0.6263 -0.43426 0.63034 -0.4301 0.63437 -0.42639 C 0.64752 -0.41459 0.66028 -0.40139 0.67383 -0.39144 C 0.6776 -0.38866 0.68125 -0.38542 0.68502 -0.3831 C 0.68997 -0.37986 0.69505 -0.37732 0.7 -0.37477 L 0.7638 -0.34306 C 0.79974 -0.32477 0.79492 -0.32685 0.82851 -0.30625 C 0.82812 -0.24861 0.82968 -0.19074 0.8276 -0.1331 C 0.82708 -0.11852 0.80872 -0.06204 0.8069 -0.0581 C 0.80273 -0.04838 0.79648 -0.04213 0.79101 -0.03473 C 0.77916 -0.01875 0.76614 -0.01088 0.75156 -0.00301 C 0.72304 0.01273 0.69427 0.02708 0.66536 0.04027 C 0.65651 0.04444 0.64726 0.04629 0.63815 0.04861 C 0.6138 0.05509 0.58958 0.06273 0.5651 0.0669 C 0.47578 0.0824 0.34075 0.09027 0.25846 0.09699 C 0.2375 0.1037 0.21666 0.11134 0.1957 0.1169 C 0.15508 0.12801 0.0931 0.14004 0.05312 0.14352 C 0.02357 0.14629 -0.00625 0.14583 -0.03594 0.14699 C -0.10625 0.14629 -0.17657 0.15162 -0.24688 0.14537 C -0.2806 0.14213 -0.3138 0.12916 -0.34714 0.11875 C -0.44388 0.08773 -0.3819 0.09722 -0.42123 0.0919 C -0.43021 0.08865 -0.4388 0.08495 -0.44844 0.08703 C -0.4569 0.08889 -0.48269 0.10254 -0.49323 0.10694 C -0.49857 0.10926 -0.50378 0.11227 -0.50925 0.11365 C -0.51537 0.11504 -0.52175 0.11481 -0.528 0.11527 C -0.53672 0.11319 -0.53542 0.11527 -0.54388 0.10208 C -0.5642 0.07014 -0.56159 0.07453 -0.57292 0.04861 C -0.57578 0.03472 -0.57904 0.02106 -0.58138 0.00694 C -0.58216 0.00208 -0.58229 -0.00301 -0.58229 -0.0081 C -0.58229 -0.08519 -0.58503 -0.16273 -0.58138 -0.23959 C -0.5806 -0.25672 -0.57318 -0.2706 -0.56914 -0.28635 C -0.5638 -0.30764 -0.56706 -0.30047 -0.55977 -0.32292 C -0.54349 -0.37431 -0.54115 -0.3801 -0.52136 -0.42801 C -0.51901 -0.4338 -0.51667 -0.43959 -0.51394 -0.44468 C -0.5069 -0.45787 -0.50078 -0.47315 -0.49232 -0.4831 C -0.48425 -0.49236 -0.47644 -0.50301 -0.46797 -0.51135 C -0.45651 -0.52246 -0.44532 -0.53611 -0.43242 -0.54121 C -0.34505 -0.5757 -0.40287 -0.55556 -0.34154 -0.57269 C -0.30599 -0.58287 -0.31602 -0.58241 -0.27396 -0.59121 C -0.26875 -0.59213 -0.26341 -0.59213 -0.25808 -0.59283 C -0.24414 -0.59699 -0.23425 -0.60116 -0.21875 -0.59445 C -0.21641 -0.59352 -0.21667 -0.58681 -0.21589 -0.58287 C -0.2138 -0.57176 -0.21172 -0.56065 -0.21029 -0.54954 C -0.20248 -0.49236 -0.20625 -0.51505 -0.20274 -0.46968 C -0.19857 -0.41528 -0.18959 -0.30625 -0.18959 -0.30625 C -0.19375 -0.24792 -0.19284 -0.18797 -0.20183 -0.13125 C -0.21276 -0.06227 -0.22917 0.00416 -0.2487 0.0669 C -0.3405 0.36157 -0.26081 0.11065 -0.3556 0.39537 C -0.36081 0.41111 -0.36459 0.42847 -0.37058 0.44352 C -0.38776 0.48703 -0.4 0.52129 -0.42032 0.56018 C -0.42995 0.57893 -0.43841 0.60185 -0.45117 0.61365 C -0.46341 0.62477 -0.47396 0.64652 -0.48763 0.64699 L -0.54011 0.64861 C -0.56576 0.64745 -0.59141 0.64815 -0.61706 0.64537 C -0.62071 0.6449 -0.6237 0.63912 -0.62735 0.63865 C -0.64167 0.63634 -0.65612 0.6375 -0.67045 0.63703 C -0.66628 0.61504 -0.67357 0.64791 -0.64414 0.64861 L -0.04532 0.64537 C 0.00495 0.625 0.00026 0.6368 0.0457 0.56527 C 0.05013 0.5581 0.0513 0.54629 0.05416 0.53703 C 0.0569 0.51296 0.0612 0.48958 0.0625 0.46527 C 0.06497 0.42268 0.06419 0.37963 0.06536 0.33703 L 0.06823 0.23356 C 0.06692 0.19074 0.0694 0.14722 0.06445 0.10532 C 0.0483 -0.03056 0.0138 -0.15787 -0.01615 -0.28473 C -0.02097 -0.30463 -0.02643 -0.32408 -0.03021 -0.34468 C -0.03998 -0.39653 -0.02591 -0.31991 -0.04154 -0.41644 C -0.04532 -0.43982 -0.04961 -0.46297 -0.05365 -0.48635 C -0.05742 -0.53195 -0.05248 -0.4875 -0.06589 -0.54954 C -0.06706 -0.55463 -0.06693 -0.56065 -0.06771 -0.56621 C -0.06849 -0.5713 -0.06966 -0.57616 -0.07058 -0.58102 C -0.06836 -0.59051 -0.06927 -0.6051 -0.06407 -0.60949 C -0.00821 -0.65486 0.08073 -0.63125 0.13099 -0.6294 L 0.22291 -0.60116 C 0.25455 -0.59074 0.28593 -0.57778 0.31758 -0.56783 C 0.36302 -0.55324 0.40872 -0.54005 0.45442 -0.52778 L 0.56601 -0.49792 C 0.59036 -0.48241 0.61549 -0.47037 0.63906 -0.45139 C 0.64896 -0.44352 0.65677 -0.4294 0.66536 -0.41806 C 0.67916 -0.39954 0.69075 -0.37639 0.70286 -0.35463 C 0.70416 -0.34861 0.70521 -0.34236 0.70664 -0.33635 C 0.7095 -0.32454 0.7151 -0.31412 0.71601 -0.30139 C 0.71797 -0.27269 0.71745 -0.24329 0.7151 -0.21459 C 0.71302 -0.19167 0.7095 -0.16806 0.70286 -0.14792 C 0.69245 -0.11621 0.68203 -0.08079 0.66445 -0.06135 C 0.62057 -0.01297 0.5737 -0.00209 0.52474 0.00023 C 0.4526 0.00393 0.38034 0.00486 0.3082 0.00694 L -0.04532 0.0169 L -0.20183 0.07523 C -0.22422 0.08426 -0.28529 0.12037 -0.30209 0.13194 C -0.32683 0.14884 -0.35078 0.16921 -0.37526 0.18703 C -0.42826 0.22546 -0.34909 0.16088 -0.42305 0.22199 C -0.42683 0.225 -0.43099 0.22754 -0.43438 0.23194 C -0.44284 0.24328 -0.45013 0.2574 -0.45873 0.26852 C -0.49558 0.31736 -0.46875 0.27384 -0.49141 0.30856 C -0.49271 0.31065 -0.49401 0.31273 -0.49519 0.31527 C -0.49779 0.32176 -0.50013 0.3287 -0.50261 0.33518 C -0.503 0.3419 -0.50313 0.34861 -0.50352 0.35532 C -0.50378 0.35926 -0.50456 0.36296 -0.50456 0.3669 C -0.5043 0.3875 -0.50534 0.40856 -0.50261 0.4287 C -0.50013 0.44699 -0.4944 0.46342 -0.48946 0.48032 C -0.47852 0.51805 -0.46602 0.55416 -0.45495 0.5919 C -0.43737 0.65162 -0.45078 0.62615 -0.43802 0.64861 C -0.43998 0.63426 -0.43893 0.61736 -0.44375 0.60532 C -0.45847 0.56759 -0.54076 0.41481 -0.55508 0.36852 C -0.64571 0.07893 -0.61211 0.21435 -0.66394 -0.03125 C -0.67253 -0.3294 -0.67526 -0.26343 -0.65821 -0.62269 C -0.65742 -0.64005 -0.65378 -0.65648 -0.65078 -0.67269 C -0.63412 -0.7625 -0.63282 -0.75625 -0.60482 -0.84954 L -0.1418 -0.83287 C -0.13672 -0.83241 -0.13177 -0.82824 -0.12774 -0.82269 C -0.12005 -0.81227 -0.11407 -0.79838 -0.10716 -0.78611 C -0.09805 -0.74723 -0.08737 -0.70949 -0.07995 -0.66945 C -0.07175 -0.62547 -0.06276 -0.54699 -0.05651 -0.49468 C -0.05495 -0.45023 -0.05052 -0.40579 -0.05183 -0.36135 C -0.05248 -0.34098 -0.05782 -0.32199 -0.06211 -0.30301 C -0.06472 -0.29167 -0.06862 -0.28148 -0.0724 -0.2713 C -0.08516 -0.23797 -0.09727 -0.20371 -0.11185 -0.17292 C -0.1487 -0.09514 -0.16667 -0.09954 -0.21966 -0.03473 C -0.24323 -0.00579 -0.26498 0.02222 -0.29375 0.03865 C -0.30157 0.04305 -0.30925 0.04815 -0.31719 0.05208 C -0.3211 0.05393 -0.32526 0.0537 -0.3293 0.05532 C -0.34623 0.06203 -0.36302 0.06967 -0.37995 0.07708 C -0.38529 0.08426 -0.39063 0.0912 -0.39584 0.09861 C -0.39727 0.10069 -0.39909 0.10231 -0.39961 0.10532 C -0.40196 0.11666 -0.40274 0.1287 -0.4043 0.14027 C -0.40157 0.16527 -0.40248 0.19259 -0.39584 0.21527 C -0.38789 0.24305 -0.3737 0.26342 -0.36211 0.28703 C -0.33685 0.33842 -0.31185 0.37384 -0.27396 0.40532 C -0.23099 0.4412 -0.18568 0.46875 -0.13998 0.4919 C -0.0931 0.51574 -0.04987 0.52083 -0.00313 0.5287 C 0.08906 0.52731 0.222 0.52731 0.30729 0.51527 C 0.32643 0.5125 0.34492 0.50115 0.36354 0.4919 C 0.38463 0.48148 0.40586 0.47083 0.4263 0.45694 C 0.45351 0.43842 0.48281 0.40856 0.50885 0.38356 C 0.51536 0.37083 0.52357 0.36018 0.52851 0.34537 C 0.53073 0.33865 0.52916 0.32986 0.52942 0.32199 C 0.52982 0.3074 0.53008 0.29305 0.53034 0.2787 C 0.52812 0.25532 0.5306 0.22893 0.52383 0.20856 C 0.48203 0.08217 0.45599 0.0706 0.38125 0.01527 C 0.2944 -0.04908 0.20586 -0.10625 0.11875 -0.16968 C 0.07174 -0.20394 0.02552 -0.24144 -0.02084 -0.27801 C -0.12617 -0.36088 -0.13255 -0.35648 -0.22058 -0.46806 C -0.26537 -0.52454 -0.2737 -0.54283 -0.30404 -0.62107 C -0.30795 -0.63125 -0.31328 -0.66945 -0.31433 -0.67616 C -0.31693 -0.71297 -0.31862 -0.71181 -0.30873 -0.75787 C -0.30768 -0.7625 -0.30482 -0.76598 -0.30209 -0.76783 C -0.25248 -0.79931 -0.24974 -0.7919 -0.19245 -0.79954 L 0.0888 -0.79445 C 0.13724 -0.78843 0.18437 -0.76297 0.23229 -0.74769 C 0.24752 -0.74283 0.26315 -0.74121 0.27812 -0.73449 C 0.33515 -0.70857 0.44127 -0.66135 0.50416 -0.60602 C 0.50625 -0.60417 0.54414 -0.55834 0.55104 -0.54283 C 0.5763 -0.48496 0.57578 -0.47963 0.58945 -0.42292 C 0.59036 -0.41019 0.59323 -0.39746 0.59218 -0.38473 C 0.59036 -0.36065 0.57187 -0.3206 0.56315 -0.30973 C 0.55117 -0.29468 0.49505 -0.23727 0.47031 -0.22292 C 0.44323 -0.20741 0.41588 -0.19213 0.38789 -0.18125 C 0.35599 -0.16922 0.32357 -0.16227 0.29127 -0.15463 C 0.23737 -0.14213 0.1832 -0.13241 0.12916 -0.1213 C 0.1 -0.10857 0.07083 -0.09699 0.04192 -0.0831 C 0.00586 -0.06551 -0.1086 0.0162 -0.11185 0.01875 C -0.2194 0.0993 -0.16927 0.07037 -0.26654 0.16203 C -0.2888 0.1831 -0.31302 0.19791 -0.3349 0.22037 C -0.36875 0.25463 -0.40117 0.29305 -0.43334 0.33194 C -0.46589 0.37129 -0.52891 0.45532 -0.52891 0.45532 C -0.53047 0.46227 -0.53933 0.49977 -0.5392 0.51018 C -0.53894 0.52546 -0.53633 0.54027 -0.53451 0.55532 C -0.53412 0.5581 -0.53373 0.56134 -0.53269 0.56365 C -0.52891 0.57152 -0.525 0.57893 -0.52045 0.58518 C -0.51459 0.59352 -0.50808 0.60023 -0.5017 0.60694 C -0.49219 0.6169 -0.48321 0.6294 -0.47266 0.63518 C -0.45795 0.64352 -0.44219 0.64421 -0.42683 0.64861 C -0.30274 0.64699 -0.17839 0.66041 -0.05469 0.64352 C -0.01068 0.6375 0.03086 0.60416 0.07291 0.58032 C 0.09961 0.56504 0.14778 0.52986 0.17695 0.50185 C 0.23607 0.4456 0.28997 0.39699 0.34192 0.32199 C 0.35924 0.29699 0.37383 0.26643 0.38971 0.23865 C 0.40573 0.18194 0.41992 0.14398 0.42448 0.08032 C 0.42695 0.04444 0.425 0.0081 0.42539 -0.02801 C 0.41823 -0.11158 0.41901 -0.16042 0.39635 -0.2331 C 0.38476 -0.26968 0.37044 -0.30324 0.35599 -0.33635 C 0.30885 -0.44445 0.30716 -0.42385 0.27916 -0.51135 C 0.27643 -0.51968 0.27474 -0.52894 0.27252 -0.53773 C 0.27226 -0.54491 0.27122 -0.55232 0.27161 -0.55949 C 0.27239 -0.57292 0.27409 -0.58635 0.2763 -0.59954 C 0.27669 -0.60139 0.27799 -0.60232 0.27916 -0.60278 C 0.28242 -0.6044 0.28593 -0.6051 0.28945 -0.60602 C 0.29635 -0.60787 0.30312 -0.60949 0.31002 -0.61111 L 0.40755 -0.60949 C 0.41263 -0.60926 0.41758 -0.6081 0.42252 -0.60602 C 0.43047 -0.60301 0.43815 -0.59838 0.44596 -0.59445 C 0.44687 -0.59167 0.44804 -0.58912 0.44883 -0.58611 C 0.45364 -0.5676 0.45534 -0.55718 0.4582 -0.53611 C 0.46393 -0.49375 0.46367 -0.49445 0.46666 -0.46297 C 0.46758 -0.43565 0.46862 -0.4169 0.46666 -0.38797 C 0.46614 -0.38102 0.46419 -0.37454 0.46289 -0.36806 C 0.46211 -0.36412 0.46146 -0.35973 0.46002 -0.35625 C 0.45455 -0.34352 0.44922 -0.3301 0.44218 -0.31968 C 0.43437 -0.3081 0.42513 -0.29931 0.41601 -0.29144 C 0.40351 -0.28056 0.39075 -0.27084 0.3776 -0.26297 C 0.275 -0.20139 0.29492 -0.21574 0.2013 -0.17963 C 0.19192 -0.17616 0.18268 -0.17084 0.17317 -0.16806 C 0.14232 -0.15857 0.08034 -0.14306 0.08034 -0.14306 C 0.03971 -0.14514 -0.00091 -0.14514 -0.04154 -0.14977 C -0.05104 -0.1507 -0.06055 -0.15486 -0.06966 -0.15973 C -0.11133 -0.18218 -0.15352 -0.20116 -0.18776 -0.25139 C -0.21732 -0.29468 -0.21966 -0.31042 -0.23555 -0.36135 C -0.23737 -0.38588 -0.23998 -0.39213 -0.23177 -0.41644 C -0.22995 -0.42176 -0.2267 -0.42593 -0.22344 -0.42801 C -0.18698 -0.45162 -0.14948 -0.44908 -0.11094 -0.45463 C -0.01901 -0.45417 0.07291 -0.46019 0.16471 -0.45301 C 0.21888 -0.44861 0.21445 -0.44977 0.23593 -0.4081 C 0.23906 -0.39422 0.24284 -0.38056 0.24531 -0.36644 C 0.25312 -0.32315 0.25312 -0.31135 0.25664 -0.26806 C 0.25599 -0.24908 0.25716 -0.22986 0.25468 -0.21135 C 0.2539 -0.2044 0.25039 -0.19908 0.24726 -0.19468 C 0.21797 -0.15255 0.21901 -0.1669 0.17317 -0.1581 C 0.13789 -0.16644 0.10156 -0.16598 0.06718 -0.1831 C 0.04466 -0.19422 -0.0168 -0.26181 -0.03776 -0.29468 C -0.04375 -0.30417 -0.04714 -0.31806 -0.05183 -0.32963 C -0.05209 -0.33588 -0.05365 -0.34213 -0.05274 -0.34792 C -0.04675 -0.38565 -0.0125 -0.36968 -0.00026 -0.3713 C 0.14466 -0.325 0.08763 -0.35348 0.25377 -0.24306 C 0.28763 -0.2206 0.28489 -0.21875 0.31198 -0.18125 C 0.31224 -0.17292 0.31458 -0.16412 0.31289 -0.15625 C 0.30963 -0.14098 0.3056 -0.12385 0.29791 -0.11459 C 0.27916 -0.09236 0.21575 -0.08866 0.20221 -0.08635 C 0.14492 -0.0919 0.1289 -0.08357 0.0776 -0.12292 C 0.07161 -0.12755 0.06823 -0.13866 0.06354 -0.1463 C 0.06289 -0.15301 0.06107 -0.15973 0.06159 -0.16644 C 0.06732 -0.22917 0.08893 -0.20764 0.12916 -0.22639 C 0.17903 -0.22361 0.2181 -0.23912 0.26041 -0.19306 C 0.26406 -0.18889 0.26354 -0.17848 0.2651 -0.1713 C 0.26354 -0.15973 0.26406 -0.14653 0.26041 -0.13635 C 0.24192 -0.08496 0.19909 -0.04283 0.17317 -0.01806 C 0.11432 0.03842 0.0582 0.07523 -0.00677 0.10532 C -0.03789 0.11967 -0.06953 0.13264 -0.10157 0.13865 C -0.13568 0.1449 -0.17032 0.14074 -0.20469 0.1419 C -0.20183 0.14537 -0.19935 0.14977 -0.19623 0.15185 C -0.13907 0.18981 -0.125 0.16643 -0.04245 0.16203 C -0.03555 0.15463 -0.02657 0.15185 -0.02188 0.14027 C -0.01276 0.11805 -0.0306 0.04305 -0.03216 0.03865 C -0.05222 -0.01968 -0.07526 -0.075 -0.10052 -0.12639 C -0.11693 -0.15949 -0.18425 -0.2044 -0.19623 -0.21135 C -0.21159 -0.22037 -0.22813 -0.22246 -0.24401 -0.22801 C -0.25248 -0.22477 -0.26315 -0.22871 -0.26927 -0.21806 C -0.27448 -0.20903 -0.27266 -0.1926 -0.27214 -0.17963 C -0.26888 -0.1051 -0.2694 -0.03935 -0.22617 0.00023 C -0.18073 0.04213 -0.09466 0.03565 -0.05 0.03865 C -0.0181 0.02477 0.0181 0.02847 0.0457 -0.00301 C 0.07083 -0.03172 0.09075 -0.08033 0.09909 -0.13125 C 0.11276 -0.21505 0.08854 -0.3007 0.04479 -0.33125 C 0.02343 -0.3463 -0.00091 -0.34028 -0.0237 -0.34468 C -0.03998 -0.32084 -0.05951 -0.30255 -0.0724 -0.27292 C -0.10482 -0.19908 -0.10183 -0.13982 -0.10808 -0.05139 C -0.10469 -0.01806 -0.10534 0.01759 -0.09779 0.04861 C -0.08164 0.11412 -0.04623 0.15092 -0.00873 0.1669 C 0.01198 0.17569 0.03385 0.17037 0.05508 0.17199 C 0.06784 0.15301 0.08646 0.14213 0.09349 0.11527 C 0.09974 0.09166 0.09401 0.0625 0.09062 0.03703 C 0.08112 -0.03658 0.04062 -0.11713 0.00729 -0.14792 C -0.02604 -0.17871 -0.06589 -0.17801 -0.10248 -0.19306 C -0.1125 -0.18797 -0.12474 -0.19028 -0.13242 -0.17801 C -0.13841 -0.16852 -0.13828 -0.1507 -0.13802 -0.13635 C -0.13763 -0.10047 -0.12604 -0.07755 -0.11185 -0.05463 C -0.0974 -0.03148 -0.09831 -0.0331 -0.08646 -0.02963 C -0.08242 -0.03334 -0.08412 -0.0331 -0.08177 -0.0331 L 0.42161 -0.45463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9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35503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799CA2"/>
              </a:clrFrom>
              <a:clrTo>
                <a:srgbClr val="799CA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3920490" cy="39204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32CFF0"/>
              </a:clrFrom>
              <a:clrTo>
                <a:srgbClr val="32CF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5264" y="1960245"/>
            <a:ext cx="3198666" cy="1797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42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537 -0.09421 L -0.01537 -0.09398 C 0.0039 -0.06435 -0.02032 -0.10139 -0.00144 -0.07408 C 0.00091 -0.0706 0.00312 -0.06644 0.0056 -0.0632 C 0.00781 -0.06019 0.01015 -0.05834 0.0125 -0.05556 C 0.01588 -0.05116 0.01862 -0.0456 0.02213 -0.04144 C 0.02955 -0.03264 0.03724 -0.025 0.04479 -0.01667 C 0.04935 -0.01158 0.0539 -0.00579 0.05872 -0.00116 C 0.06432 0.00393 0.07005 0.00833 0.07539 0.01435 C 0.0806 0.02037 0.08489 0.0287 0.0901 0.03449 C 0.09739 0.04213 0.10573 0.04653 0.11289 0.05463 C 0.11992 0.06273 0.12552 0.06967 0.13294 0.07639 C 0.13541 0.0787 0.13828 0.07986 0.14075 0.08241 C 0.14388 0.08611 0.14648 0.09097 0.14948 0.09491 C 0.15143 0.09768 0.15351 0.10023 0.1556 0.10278 C 0.15781 0.10532 0.16028 0.10764 0.1625 0.11041 C 0.16445 0.11273 0.16601 0.11574 0.16784 0.11829 C 0.17317 0.12569 0.16744 0.1162 0.17304 0.12592 C 0.1733 0.12754 0.1733 0.1294 0.17382 0.13055 C 0.17448 0.13194 0.17578 0.13241 0.17656 0.13379 C 0.17747 0.13541 0.17825 0.13773 0.17916 0.13981 C 0.18007 0.14236 0.18086 0.14491 0.18177 0.14768 C 0.18242 0.14977 0.18281 0.15185 0.18346 0.15393 C 0.1845 0.15648 0.18606 0.15879 0.18698 0.16157 C 0.18776 0.16389 0.18802 0.1669 0.18867 0.16944 C 0.19205 0.18125 0.18919 0.1669 0.19127 0.1787 C 0.19205 0.18657 0.19388 0.20393 0.19388 0.21273 C 0.19388 0.23495 0.19362 0.25717 0.1931 0.2794 C 0.19297 0.28102 0.19244 0.28264 0.19218 0.28403 C 0.1914 0.28819 0.19036 0.29236 0.18958 0.29653 C 0.18919 0.29861 0.18919 0.30069 0.18867 0.30278 C 0.18802 0.30509 0.18685 0.30671 0.18606 0.30879 C 0.18528 0.31134 0.18502 0.31412 0.18437 0.31666 C 0.18281 0.32199 0.1802 0.32639 0.17916 0.33217 C 0.17851 0.33518 0.17864 0.33912 0.17734 0.34143 C 0.17539 0.34491 0.17422 0.34653 0.17304 0.35069 C 0.17265 0.35231 0.17265 0.35416 0.17213 0.35532 C 0.17057 0.35879 0.16862 0.36157 0.16692 0.36458 L 0.15989 0.37708 C 0.15911 0.3787 0.15807 0.38009 0.15729 0.38171 C 0.15534 0.38634 0.15091 0.39745 0.14856 0.39884 C 0.14049 0.4037 0.15403 0.39514 0.14166 0.40509 C 0.14049 0.40579 0.13932 0.40602 0.13815 0.40648 C 0.13294 0.41597 0.13854 0.40694 0.13112 0.41435 C 0.12395 0.42153 0.13164 0.41759 0.1233 0.4206 C 0.12239 0.42153 0.12161 0.42291 0.1207 0.42361 C 0.11927 0.42454 0.11784 0.42454 0.11627 0.42523 C 0.1151 0.42569 0.11393 0.42616 0.11289 0.42662 C 0.11106 0.42754 0.10937 0.42916 0.10755 0.42986 C 0.10612 0.43032 0.10468 0.43102 0.10325 0.43125 C 0.10117 0.43194 0.09922 0.43241 0.09713 0.43287 C 0.09544 0.43333 0.09362 0.43403 0.09192 0.43449 C 0.08411 0.43403 0.07617 0.43379 0.06836 0.43287 C 0.06497 0.43264 0.06432 0.43125 0.06132 0.42986 C 0.06028 0.42916 0.05898 0.42893 0.05794 0.42824 C 0.05612 0.42731 0.05442 0.42569 0.0526 0.42523 C 0.03867 0.42106 0.05859 0.42731 0.03958 0.41898 L 0.03242 0.41597 C 0.03086 0.41504 0.02825 0.41412 0.02656 0.41273 C 0.02513 0.4118 0.02422 0.41065 0.02304 0.40972 C 0.02018 0.40741 0.01705 0.40555 0.01432 0.40347 C 0.01093 0.40116 0.0082 0.39907 0.00468 0.39722 C 0.00325 0.39653 0.00169 0.39629 0.00039 0.3956 C -0.00078 0.39514 -0.00196 0.39467 -0.00313 0.39421 C -0.00443 0.39305 -0.0056 0.3919 -0.00677 0.39097 C -0.00743 0.39051 -0.00847 0.39028 -0.00925 0.38958 C -0.01016 0.38866 -0.01094 0.38704 -0.01185 0.38634 C -0.01328 0.38541 -0.01485 0.38541 -0.01628 0.38495 C -0.01706 0.38449 -0.01797 0.38356 -0.01888 0.38333 C -0.02175 0.38217 -0.02474 0.38148 -0.02761 0.38009 C -0.02878 0.37963 -0.02995 0.37916 -0.03099 0.3787 C -0.03282 0.37778 -0.03451 0.37616 -0.03633 0.37546 C -0.03881 0.37454 -0.04154 0.37454 -0.04414 0.37407 C -0.04883 0.37291 -0.05352 0.37245 -0.05821 0.37083 C -0.06368 0.36898 -0.06094 0.36991 -0.06589 0.36782 C -0.07292 0.36829 -0.07995 0.36852 -0.08685 0.36944 C -0.08776 0.36944 -0.08868 0.37014 -0.08946 0.37083 C -0.09089 0.37222 -0.0918 0.37407 -0.09297 0.37546 C -0.09375 0.37662 -0.0948 0.37731 -0.09558 0.3787 C -0.09779 0.38217 -0.1017 0.38958 -0.1017 0.38981 C -0.10196 0.39097 -0.10209 0.39259 -0.10261 0.39421 C -0.10599 0.40625 -0.103 0.39166 -0.10521 0.40347 C -0.10482 0.40972 -0.10521 0.41597 -0.1043 0.42199 C -0.10248 0.43356 -0.09974 0.43032 -0.09558 0.4375 C -0.09232 0.44329 -0.09414 0.44143 -0.0905 0.44375 C -0.08698 0.44977 -0.0905 0.44444 -0.08594 0.44838 C -0.08503 0.4493 -0.08412 0.45023 -0.08334 0.45162 C -0.08243 0.45301 -0.08203 0.45509 -0.08086 0.45625 C -0.07917 0.45764 -0.06901 0.46157 -0.06784 0.46227 C -0.0668 0.46296 -0.06589 0.46319 -0.06511 0.46389 C -0.06381 0.46481 -0.06276 0.4662 -0.06159 0.46713 C -0.06055 0.46782 -0.05938 0.46805 -0.05821 0.46852 C -0.05716 0.46898 -0.05638 0.46967 -0.05547 0.47014 C -0.0543 0.47153 -0.05209 0.47384 -0.05105 0.47639 C -0.05065 0.47778 -0.05052 0.4794 -0.05026 0.48102 C -0.05091 0.4831 -0.05131 0.48541 -0.05209 0.48727 C -0.053 0.48935 -0.0556 0.4912 -0.05716 0.4919 C -0.07149 0.49745 -0.06823 0.49606 -0.08164 0.49791 C -0.0918 0.50254 -0.08282 0.49907 -0.10521 0.49791 L -0.1461 0.49653 L -0.15313 0.49491 C -0.15716 0.49398 -0.1612 0.49259 -0.16537 0.4919 C -0.17084 0.49097 -0.17644 0.49074 -0.1819 0.49028 C -0.18451 0.48981 -0.18711 0.48958 -0.18972 0.48866 C -0.19167 0.48796 -0.19375 0.48611 -0.19584 0.48565 C -0.20013 0.48449 -0.20456 0.48449 -0.20899 0.48403 C -0.21094 0.4831 -0.21302 0.48241 -0.21511 0.48102 C -0.21602 0.48032 -0.21667 0.4787 -0.21771 0.47778 C -0.21993 0.47592 -0.2224 0.47454 -0.22461 0.47315 C -0.228 0.46713 -0.22448 0.47268 -0.22917 0.46852 C -0.22995 0.46782 -0.23073 0.46666 -0.23164 0.46551 C -0.2392 0.45579 -0.23151 0.46504 -0.23776 0.45764 C -0.23802 0.45463 -0.23776 0.45139 -0.23855 0.44838 C -0.23907 0.44653 -0.24037 0.44537 -0.24115 0.44375 C -0.24271 0.44074 -0.24388 0.43727 -0.24545 0.43449 C -0.24714 0.43194 -0.24909 0.43055 -0.25078 0.42824 C -0.25235 0.42639 -0.25352 0.42407 -0.25521 0.42199 C -0.25651 0.42037 -0.25834 0.41921 -0.25951 0.41736 C -0.26394 0.41088 -0.26485 0.40856 -0.26732 0.40046 C -0.26797 0.39838 -0.26836 0.39606 -0.26914 0.39421 C -0.2698 0.39236 -0.27097 0.3912 -0.27175 0.38958 C -0.27292 0.38704 -0.27409 0.38403 -0.27526 0.38171 C -0.28138 0.37083 -0.27852 0.37639 -0.28464 0.37083 C -0.28581 0.37014 -0.28646 0.36875 -0.28737 0.36782 C -0.29024 0.36481 -0.29219 0.36389 -0.29532 0.36157 C -0.29649 0.35949 -0.29753 0.35694 -0.2987 0.35532 C -0.30091 0.35278 -0.30495 0.35139 -0.3073 0.35069 C -0.30977 0.35 -0.31211 0.34977 -0.31446 0.3493 C -0.31615 0.34884 -0.31797 0.34815 -0.31966 0.34768 C -0.32344 0.34815 -0.32735 0.34791 -0.33099 0.3493 C -0.33203 0.34954 -0.33269 0.35139 -0.3336 0.35231 C -0.33451 0.35301 -0.33542 0.35347 -0.3362 0.35393 C -0.33985 0.35579 -0.34089 0.35579 -0.34493 0.35694 C -0.38868 0.35324 -0.35716 0.36666 -0.3668 0.22824 C -0.36719 0.22315 -0.37071 0.22083 -0.37292 0.21736 C -0.37565 0.21296 -0.3806 0.20625 -0.38425 0.20509 C -0.38881 0.20324 -0.39349 0.20416 -0.39818 0.20347 C -0.40052 0.20301 -0.40287 0.20231 -0.40521 0.20185 C -0.40821 0.20347 -0.41667 0.20625 -0.41993 0.21111 C -0.42409 0.21736 -0.43125 0.23125 -0.43125 0.23148 C -0.43308 0.24375 -0.43112 0.2331 -0.43737 0.25 C -0.45131 0.2868 -0.44766 0.27616 -0.45664 0.31204 C -0.45743 0.31967 -0.46029 0.34074 -0.45925 0.34768 C -0.45834 0.35416 -0.45573 0.35995 -0.45313 0.36458 C -0.45065 0.36898 -0.44493 0.36991 -0.4418 0.37083 C -0.43633 0.35463 -0.43581 0.35254 -0.42526 0.33217 C -0.42292 0.32778 -0.42032 0.32407 -0.41732 0.32129 C -0.33256 0.2375 -0.42539 0.3331 -0.33451 0.25463 C -0.32865 0.24954 -0.32409 0.2412 -0.31888 0.23449 C -0.31641 0.21736 -0.31654 0.22662 -0.33711 0.23449 C -0.3586 0.24282 -0.36537 0.24768 -0.38776 0.26227 C -0.39193 0.26504 -0.39974 0.27106 -0.40248 0.27778 L -0.40521 0.28403 C -0.40456 0.29791 -0.40443 0.31204 -0.40339 0.32592 C -0.40326 0.32824 -0.40209 0.32986 -0.4017 0.33217 C -0.40091 0.33565 -0.40065 0.33935 -0.39987 0.34305 C -0.3987 0.34954 -0.3974 0.3537 -0.39558 0.35995 C -0.39584 0.37153 -0.39597 0.38287 -0.39649 0.39421 C -0.39649 0.39583 -0.39675 0.39745 -0.39727 0.39884 C -0.40313 0.41204 -0.40078 0.40555 -0.40782 0.41111 C -0.40925 0.4125 -0.41055 0.41481 -0.41211 0.41597 C -0.4155 0.41829 -0.41914 0.41944 -0.42266 0.42199 C -0.42618 0.42477 -0.42943 0.42847 -0.43308 0.43125 C -0.43933 0.43634 -0.44584 0.44074 -0.45222 0.44537 C -0.45365 0.44629 -0.45521 0.44699 -0.45664 0.44838 C -0.45808 0.45 -0.45938 0.45185 -0.46107 0.45301 C -0.46511 0.45602 -0.46914 0.45833 -0.47318 0.46088 C -0.47487 0.4618 -0.47657 0.46319 -0.47839 0.46389 L -0.4862 0.46713 C -0.50039 0.47291 -0.49232 0.4706 -0.50365 0.47315 C -0.50521 0.4743 -0.50677 0.47546 -0.50808 0.47639 C -0.50977 0.47754 -0.51159 0.47824 -0.51328 0.4794 C -0.53308 0.49352 -0.52344 0.48958 -0.53425 0.49329 C -0.53841 0.49838 -0.53581 0.49583 -0.54206 0.49954 L -0.5448 0.50116 C -0.54649 0.50324 -0.54805 0.50555 -0.54974 0.50741 C -0.55339 0.51111 -0.5556 0.51273 -0.5586 0.51666 C -0.55977 0.51805 -0.56107 0.51944 -0.56211 0.52129 C -0.56289 0.52268 -0.56315 0.52454 -0.56381 0.52592 C -0.56654 0.53125 -0.56914 0.53379 -0.57084 0.53981 C -0.57279 0.54699 -0.57006 0.54329 -0.57435 0.55069 C -0.57565 0.55301 -0.57722 0.55463 -0.57865 0.55694 C -0.57956 0.55833 -0.57956 0.56065 -0.58047 0.56157 C -0.58203 0.56342 -0.58399 0.56319 -0.58568 0.56481 C -0.58685 0.56574 -0.58802 0.56666 -0.5892 0.56782 C -0.59167 0.57037 -0.59375 0.57315 -0.5961 0.57546 C -0.59753 0.57685 -0.59909 0.57754 -0.60052 0.5787 C -0.60131 0.58009 -0.60196 0.58241 -0.60313 0.58333 C -0.60443 0.58449 -0.60599 0.58426 -0.60743 0.58495 C -0.61081 0.58611 -0.61068 0.58634 -0.61355 0.58796 L -0.65547 0.58634 C -0.65664 0.58634 -0.65782 0.58565 -0.65886 0.58495 C -0.67071 0.57592 -0.65313 0.5868 -0.6642 0.58009 C -0.66628 0.57778 -0.66784 0.57616 -0.6694 0.57245 C -0.67136 0.56736 -0.6711 0.56389 -0.67292 0.55856 C -0.67357 0.55625 -0.67461 0.5544 -0.67552 0.55231 C -0.67709 0.54097 -0.67552 0.55116 -0.67813 0.53842 C -0.67878 0.53518 -0.67943 0.53217 -0.67982 0.52893 C -0.68008 0.52708 -0.68021 0.52477 -0.68073 0.52291 C -0.68112 0.52106 -0.6819 0.51967 -0.68243 0.51829 C -0.6836 0.51018 -0.68399 0.50509 -0.68594 0.49791 C -0.68672 0.49537 -0.68763 0.49282 -0.68855 0.49028 C -0.68828 0.47176 -0.68842 0.45301 -0.68763 0.43449 C -0.68568 0.38634 -0.68789 0.41805 -0.68334 0.40185 C -0.68177 0.39629 -0.68347 0.39768 -0.68073 0.39259 C -0.67735 0.38611 -0.67487 0.37731 -0.67032 0.37407 L -0.66589 0.37083 C -0.66381 0.36782 -0.66211 0.36412 -0.65977 0.36157 C -0.65743 0.35879 -0.65456 0.35764 -0.65196 0.35532 C -0.64558 0.35 -0.64323 0.34699 -0.63711 0.34305 C -0.63451 0.3412 -0.63177 0.34028 -0.6293 0.33842 C -0.62123 0.33194 -0.6237 0.33194 -0.61797 0.32754 C -0.61563 0.32569 -0.61433 0.32569 -0.61185 0.3243 C -0.61003 0.32338 -0.60834 0.32222 -0.60664 0.32129 C -0.60573 0.32083 -0.60482 0.32037 -0.60391 0.31967 C -0.59545 0.31204 -0.60625 0.32153 -0.5961 0.31342 C -0.59493 0.3125 -0.59388 0.31111 -0.59258 0.31041 C -0.59141 0.30972 -0.58399 0.30764 -0.58321 0.30741 C -0.57852 0.30185 -0.5823 0.30555 -0.57526 0.30278 C -0.57123 0.30116 -0.57357 0.30139 -0.56993 0.29791 C -0.56914 0.29722 -0.56823 0.29722 -0.56732 0.29653 C -0.56589 0.29514 -0.56459 0.29305 -0.56302 0.2919 C -0.56133 0.29051 -0.55782 0.28866 -0.55782 0.28889 C -0.5569 0.28773 -0.55612 0.28634 -0.55508 0.28565 C -0.55339 0.28426 -0.55157 0.28403 -0.54974 0.28264 C -0.54167 0.2743 -0.55404 0.28032 -0.54284 0.27639 C -0.54089 0.2743 -0.53881 0.27222 -0.53685 0.27014 C -0.53594 0.26921 -0.53516 0.26782 -0.53425 0.26713 C -0.53347 0.2662 -0.53243 0.26597 -0.53164 0.26551 C -0.528 0.25602 -0.5319 0.26574 -0.52709 0.25625 C -0.52618 0.2537 -0.52487 0.25092 -0.5237 0.24838 C -0.52344 0.24676 -0.52305 0.24537 -0.52292 0.24375 C -0.52253 0.24166 -0.52149 0.23981 -0.5211 0.2375 C -0.52045 0.23264 -0.51901 0.21504 -0.51849 0.2081 C -0.51888 0.19097 -0.51888 0.17407 -0.5194 0.15694 C -0.5194 0.15532 -0.5198 0.1537 -0.52032 0.15231 C -0.52071 0.15069 -0.52136 0.14907 -0.52214 0.14768 C -0.52292 0.1456 -0.5237 0.14352 -0.52461 0.14143 C -0.5267 0.12963 -0.52383 0.14421 -0.52709 0.13217 C -0.52748 0.13055 -0.52748 0.1287 -0.52813 0.12754 C -0.53386 0.11481 -0.5323 0.11967 -0.53685 0.11342 C -0.53998 0.10926 -0.54493 0.10139 -0.54922 0.09791 C -0.55052 0.09676 -0.55287 0.09676 -0.55417 0.09491 C -0.55782 0.09074 -0.55586 0.09236 -0.56055 0.09028 C -0.56107 0.08935 -0.56185 0.08796 -0.56302 0.08727 C -0.5642 0.08634 -0.56537 0.08634 -0.56654 0.08565 C -0.56784 0.08472 -0.56875 0.08333 -0.56993 0.08241 C -0.57084 0.08194 -0.57188 0.08171 -0.57266 0.08102 C -0.57487 0.07893 -0.57839 0.07477 -0.58047 0.07176 C -0.58125 0.07014 -0.58203 0.06829 -0.58321 0.06713 C -0.58412 0.06574 -0.58542 0.06504 -0.58659 0.06389 C -0.59128 0.05903 -0.58698 0.06204 -0.5918 0.05926 C -0.59336 0.05648 -0.59388 0.05509 -0.5961 0.05301 C -0.59701 0.05231 -0.59792 0.05231 -0.5987 0.05162 C -0.60717 0.04305 -0.60065 0.04676 -0.60743 0.04375 C -0.60795 0.04282 -0.60847 0.04143 -0.60925 0.04074 C -0.61029 0.03935 -0.61159 0.03912 -0.61276 0.0375 C -0.61433 0.03495 -0.61485 0.03125 -0.61615 0.02824 C -0.61706 0.02616 -0.61797 0.02407 -0.61875 0.02199 C -0.62045 0.01875 -0.62253 0.0162 -0.62409 0.01273 C -0.62644 0.00694 -0.62696 0.00509 -0.63008 0.00023 C -0.63099 -0.00093 -0.6319 -0.00162 -0.63295 -0.00278 C -0.63412 -0.00417 -0.63503 -0.00602 -0.6362 -0.00741 C -0.63711 -0.00857 -0.63789 -0.00926 -0.63868 -0.01042 C -0.64558 -0.02037 -0.63776 -0.01065 -0.64414 -0.01829 C -0.64558 -0.02986 -0.64558 -0.02014 -0.64063 -0.02755 C -0.63985 -0.02871 -0.64024 -0.03079 -0.63972 -0.03218 C -0.63907 -0.03403 -0.63789 -0.03542 -0.63711 -0.03681 C -0.63894 -0.04329 -0.63907 -0.04352 -0.64063 -0.05093 C -0.64141 -0.05394 -0.6418 -0.05695 -0.64232 -0.06019 C -0.64323 -0.06505 -0.64297 -0.06621 -0.64584 -0.06945 C -0.64662 -0.07037 -0.64766 -0.07037 -0.64844 -0.07107 C -0.65482 -0.07593 -0.64909 -0.07269 -0.65547 -0.0757 C -0.65795 -0.07778 -0.65912 -0.07801 -0.66068 -0.08171 C -0.66198 -0.08472 -0.6642 -0.09121 -0.6642 -0.09097 C -0.66381 -0.0963 -0.66368 -0.10139 -0.66328 -0.10671 C -0.66302 -0.10926 -0.66302 -0.11204 -0.66237 -0.11435 C -0.66185 -0.11644 -0.66055 -0.11736 -0.65977 -0.11898 C -0.65847 -0.12199 -0.65743 -0.12523 -0.65625 -0.12824 C -0.65573 -0.12986 -0.65534 -0.13171 -0.65456 -0.1331 C -0.65365 -0.13449 -0.65287 -0.13634 -0.65196 -0.13773 C -0.64141 -0.15301 -0.64909 -0.14259 -0.64063 -0.15 C -0.62943 -0.15996 -0.64831 -0.14537 -0.63451 -0.15625 C -0.62605 -0.16296 -0.63464 -0.15556 -0.62487 -0.1625 C -0.6237 -0.1632 -0.62253 -0.16505 -0.62136 -0.16551 C -0.61797 -0.16667 -0.61446 -0.16667 -0.61107 -0.16713 C -0.60847 -0.16829 -0.60573 -0.16945 -0.60313 -0.17014 C -0.59857 -0.1713 -0.59375 -0.17176 -0.5892 -0.17338 C -0.58776 -0.17384 -0.5862 -0.17431 -0.58477 -0.17477 C -0.5836 -0.17523 -0.58256 -0.17639 -0.58125 -0.17639 C -0.55925 -0.17732 -0.53711 -0.17755 -0.51498 -0.17801 C -0.50795 -0.17917 -0.50573 -0.17917 -0.49948 -0.18102 C -0.49792 -0.18148 -0.49636 -0.18195 -0.49506 -0.18264 C -0.48164 -0.18935 -0.49232 -0.18565 -0.4819 -0.18889 L -0.46875 -0.19977 C -0.46602 -0.20185 -0.46355 -0.20347 -0.46107 -0.20579 C -0.45808 -0.20834 -0.45521 -0.21134 -0.45222 -0.21366 C -0.45026 -0.21505 -0.44805 -0.21528 -0.4461 -0.21667 C -0.44284 -0.21945 -0.43972 -0.22269 -0.43659 -0.22593 C -0.43477 -0.22801 -0.43321 -0.23056 -0.43125 -0.23218 C -0.42904 -0.23426 -0.4267 -0.23519 -0.42435 -0.23681 C -0.41381 -0.24445 -0.42253 -0.23843 -0.41302 -0.24607 C -0.40873 -0.24954 -0.40743 -0.25 -0.40248 -0.25232 C -0.39336 -0.2632 -0.41016 -0.24375 -0.39466 -0.26019 C -0.39349 -0.26111 -0.39245 -0.26343 -0.39115 -0.26482 C -0.38959 -0.26667 -0.38763 -0.26759 -0.38594 -0.26921 C -0.38503 -0.27014 -0.38425 -0.27176 -0.38334 -0.27246 C -0.3819 -0.27361 -0.38047 -0.27431 -0.37904 -0.2757 C -0.3767 -0.27755 -0.37435 -0.27986 -0.37201 -0.28195 C -0.36927 -0.28403 -0.36771 -0.28496 -0.36498 -0.28658 C -0.36328 -0.28588 -0.3612 -0.28681 -0.35977 -0.28496 C -0.35847 -0.28264 -0.35847 -0.27847 -0.35808 -0.2757 C -0.35782 -0.27338 -0.35756 -0.27153 -0.35716 -0.26921 C -0.35573 -0.26019 -0.35677 -0.26921 -0.35547 -0.25857 C -0.35404 -0.24746 -0.35521 -0.2544 -0.35365 -0.24607 C -0.3543 -0.23125 -0.35443 -0.21621 -0.35547 -0.20116 C -0.3556 -0.19931 -0.35664 -0.19815 -0.35716 -0.19653 C -0.36081 -0.1875 -0.36016 -0.18959 -0.36589 -0.1794 C -0.36706 -0.17755 -0.3681 -0.175 -0.3694 -0.17338 C -0.37058 -0.17176 -0.37175 -0.17014 -0.37292 -0.16875 C -0.37461 -0.16644 -0.37644 -0.16459 -0.37813 -0.1625 C -0.39779 -0.13704 -0.3681 -0.17384 -0.38685 -0.15162 C -0.38802 -0.15023 -0.38907 -0.14815 -0.39037 -0.14699 C -0.39141 -0.14607 -0.39271 -0.14584 -0.39375 -0.14537 C -0.41159 -0.12315 -0.39466 -0.14167 -0.4086 -0.13148 C -0.41016 -0.13033 -0.41146 -0.12824 -0.41302 -0.12685 C -0.42487 -0.11551 -0.4155 -0.12454 -0.42435 -0.11759 C -0.42618 -0.11597 -0.42774 -0.11412 -0.42956 -0.11273 C -0.43125 -0.11158 -0.43308 -0.11065 -0.43477 -0.10972 C -0.43802 -0.1081 -0.44115 -0.10648 -0.4444 -0.10509 C -0.44584 -0.1044 -0.44727 -0.10417 -0.4487 -0.10347 C -0.44987 -0.10301 -0.45105 -0.10255 -0.45222 -0.10209 C -0.4569 -0.10255 -0.46159 -0.10278 -0.46602 -0.10347 C -0.46797 -0.10371 -0.46966 -0.10394 -0.47162 -0.10509 C -0.475 -0.10764 -0.4819 -0.11435 -0.4819 -0.11412 C -0.48282 -0.11597 -0.48373 -0.11759 -0.48451 -0.11898 C -0.48828 -0.125 -0.49271 -0.13033 -0.49584 -0.13773 C -0.49909 -0.14514 -0.49714 -0.14306 -0.50105 -0.14537 C -0.50196 -0.14699 -0.50313 -0.14838 -0.50365 -0.15 C -0.50495 -0.15301 -0.50547 -0.15718 -0.50716 -0.15926 L -0.50977 -0.1625 C -0.51133 -0.1713 -0.50951 -0.16296 -0.51328 -0.17176 C -0.5168 -0.17986 -0.51628 -0.17871 -0.51771 -0.18565 C -0.51706 -0.19352 -0.51706 -0.20139 -0.51576 -0.20903 C -0.51563 -0.21111 -0.51407 -0.21181 -0.51328 -0.21366 C -0.51276 -0.21505 -0.51289 -0.2169 -0.51237 -0.21829 C -0.51172 -0.2206 -0.51081 -0.22246 -0.50977 -0.22454 C -0.50599 -0.23195 -0.50365 -0.23588 -0.49948 -0.24144 C -0.49844 -0.24259 -0.49766 -0.24398 -0.49675 -0.24445 C -0.49362 -0.24699 -0.49037 -0.24861 -0.48711 -0.25093 C -0.48594 -0.25116 -0.48464 -0.25162 -0.48373 -0.25232 C -0.48243 -0.25324 -0.48138 -0.25509 -0.48021 -0.25533 C -0.47461 -0.25671 -0.46914 -0.25648 -0.46355 -0.25695 C -0.4461 -0.2544 -0.42852 -0.25371 -0.4112 -0.24931 C -0.4086 -0.24861 -0.40664 -0.24375 -0.4043 -0.24144 C -0.4017 -0.23912 -0.39909 -0.23704 -0.39649 -0.23542 C -0.39219 -0.23241 -0.3875 -0.23125 -0.38334 -0.22755 C -0.38164 -0.22616 -0.36368 -0.20972 -0.35977 -0.20741 C -0.34375 -0.19792 -0.35834 -0.20764 -0.34766 -0.19815 C -0.34128 -0.19259 -0.34961 -0.20255 -0.34063 -0.19352 C -0.33308 -0.18565 -0.33282 -0.18334 -0.32578 -0.17477 C -0.32266 -0.17107 -0.31927 -0.16783 -0.31615 -0.16389 C -0.3069 -0.15232 -0.29831 -0.14028 -0.2892 -0.12824 C -0.28594 -0.12408 -0.28308 -0.11875 -0.27956 -0.11597 C -0.25612 -0.09746 -0.28529 -0.12107 -0.26563 -0.10347 C -0.25716 -0.09607 -0.26355 -0.10648 -0.25183 -0.08796 C -0.2474 -0.08125 -0.24427 -0.07199 -0.23946 -0.06644 C -0.23008 -0.05533 -0.23802 -0.06551 -0.22813 -0.04931 C -0.22644 -0.04653 -0.22474 -0.04398 -0.22279 -0.04144 C -0.21823 -0.03519 -0.21381 -0.03102 -0.20977 -0.02292 C -0.17891 0.04028 -0.22032 -0.03542 -0.18711 0.02361 C -0.19688 0.02616 -0.20625 0.02801 -0.21589 0.03125 C -0.23243 0.03727 -0.24727 0.04282 -0.26472 0.04537 C -0.2819 0.04768 -0.27227 0.04629 -0.29349 0.05 C -0.31302 0.05764 -0.3 0.05347 -0.33802 0.05463 L -0.40782 0.05625 C -0.41498 0.06041 -0.40899 0.05764 -0.42435 0.05463 C -0.42748 0.05393 -0.43073 0.05347 -0.43399 0.05301 L -0.46276 0.05463 C -0.46472 0.05486 -0.47058 0.05602 -0.47318 0.05764 C -0.47435 0.05856 -0.47565 0.05972 -0.47683 0.06088 C -0.47761 0.0618 -0.47839 0.06319 -0.4793 0.06389 C -0.4806 0.06504 -0.4823 0.06574 -0.48373 0.06713 C -0.4849 0.06829 -0.48594 0.07014 -0.48711 0.07176 C -0.48815 0.07268 -0.48894 0.07361 -0.48972 0.07477 C -0.49102 0.07616 -0.49219 0.07778 -0.49323 0.0794 C -0.4944 0.08125 -0.49675 0.08565 -0.49675 0.08588 C -0.49909 0.10278 -0.50105 0.10879 -0.49844 0.12754 C -0.49818 0.12916 -0.49675 0.12847 -0.49584 0.12893 C -0.49506 0.13009 -0.49427 0.13171 -0.49323 0.13217 C -0.48633 0.13588 -0.48894 0.13171 -0.48373 0.13518 C -0.47279 0.14236 -0.49024 0.13379 -0.47409 0.14143 C -0.47175 0.14259 -0.46706 0.14444 -0.46706 0.14467 C -0.46602 0.1456 -0.46524 0.14676 -0.46446 0.14768 C -0.46198 0.14977 -0.4599 0.15208 -0.45743 0.15393 C -0.45638 0.15463 -0.45521 0.15509 -0.45404 0.15532 C -0.44844 0.15671 -0.44297 0.15741 -0.43737 0.15856 C -0.43659 0.15903 -0.43568 0.15972 -0.43477 0.15995 C -0.43282 0.16065 -0.43073 0.16088 -0.42865 0.16157 C -0.42722 0.16204 -0.42578 0.16273 -0.42435 0.16319 C -0.42227 0.16458 -0.42032 0.16666 -0.41823 0.16782 C -0.41654 0.16875 -0.41472 0.16875 -0.41302 0.16944 C -0.41211 0.16967 -0.41133 0.1706 -0.41042 0.17083 C -0.40834 0.17153 -0.40625 0.17176 -0.4043 0.17245 C -0.40131 0.17338 -0.39831 0.17384 -0.39558 0.17546 C -0.39375 0.17662 -0.39219 0.17801 -0.39037 0.1787 C -0.38802 0.17963 -0.38568 0.17963 -0.38334 0.18009 C -0.3819 0.18125 -0.38047 0.18217 -0.37904 0.18333 C -0.37722 0.18472 -0.37552 0.18657 -0.3737 0.18796 C -0.37266 0.18866 -0.37136 0.18889 -0.37032 0.18958 C -0.36628 0.1919 -0.36667 0.19259 -0.36328 0.19421 C -0.36094 0.19537 -0.3586 0.19583 -0.35638 0.19722 C -0.35547 0.19768 -0.35456 0.19838 -0.35365 0.19884 C -0.35261 0.1993 -0.35131 0.19977 -0.35026 0.20046 C -0.3418 0.20532 -0.35013 0.20208 -0.34063 0.20509 C -0.33972 0.20602 -0.33894 0.20717 -0.33802 0.2081 C -0.33581 0.20995 -0.33216 0.21065 -0.33021 0.21111 C -0.31993 0.21065 -0.30977 0.21065 -0.29961 0.20972 C -0.29675 0.20949 -0.29649 0.20671 -0.2944 0.20347 C -0.28998 0.19676 -0.29141 0.19815 -0.28737 0.1956 C -0.28347 0.18541 -0.28425 0.18611 -0.27344 0.1787 C -0.2681 0.175 -0.26328 0.17014 -0.25795 0.16782 C -0.25664 0.16736 -0.25547 0.16666 -0.2543 0.1662 C -0.25261 0.16574 -0.25078 0.16551 -0.24909 0.16458 C -0.23646 0.15903 -0.25065 0.16366 -0.23946 0.15995 C -0.23151 0.15741 -0.23464 0.15879 -0.22383 0.15694 C -0.2211 0.15648 -0.21849 0.15602 -0.21589 0.15532 C -0.21433 0.15509 -0.21302 0.15416 -0.21159 0.15393 C -0.20612 0.15301 -0.20052 0.15278 -0.19506 0.15231 L -0.12266 0.15393 C -0.11836 0.15393 -0.11394 0.15579 -0.10951 0.15694 C -0.1043 0.15833 -0.10183 0.15879 -0.09662 0.15995 C -0.09414 0.16111 -0.0918 0.1618 -0.08946 0.16319 C -0.08334 0.1669 -0.07787 0.17106 -0.07201 0.17546 C -0.07084 0.17754 -0.06993 0.18009 -0.06849 0.18171 C -0.06784 0.18264 -0.06667 0.18217 -0.06589 0.18333 C -0.06472 0.18541 -0.0642 0.18842 -0.06328 0.19097 C -0.06081 0.21296 -0.06198 0.19791 -0.0668 0.24213 C -0.06706 0.24375 -0.06745 0.24537 -0.06784 0.24676 C -0.07357 0.26782 -0.06875 0.24954 -0.07396 0.26389 C -0.07591 0.27014 -0.07526 0.27153 -0.07813 0.27778 C -0.07969 0.28125 -0.08203 0.28356 -0.08334 0.28727 C -0.08399 0.28866 -0.08438 0.29051 -0.08516 0.2919 C -0.08855 0.29815 -0.0918 0.30555 -0.09662 0.30879 C -0.09857 0.31041 -0.10052 0.31088 -0.10261 0.31204 C -0.10404 0.31296 -0.10547 0.31435 -0.1069 0.31504 C -0.11133 0.31736 -0.12631 0.32199 -0.12891 0.32291 L -0.15769 0.32129 C -0.16094 0.32106 -0.16446 0.32083 -0.16797 0.31967 C -0.1698 0.31921 -0.17136 0.31759 -0.17318 0.31666 C -0.17461 0.31597 -0.17605 0.31574 -0.17761 0.31504 C -0.20287 0.30509 -0.1892 0.30995 -0.20105 0.30579 C -0.20534 0.29815 -0.20091 0.30532 -0.21159 0.29653 C -0.21315 0.29514 -0.21433 0.29352 -0.21589 0.2919 L -0.22279 0.28403 C -0.22435 0.28241 -0.22565 0.28032 -0.22722 0.2794 L -0.22969 0.27778 C -0.23737 0.26898 -0.228 0.27963 -0.23529 0.27315 C -0.24193 0.26713 -0.23373 0.27245 -0.24037 0.26852 C -0.24115 0.26713 -0.24219 0.26528 -0.24297 0.26389 C -0.25026 0.25301 -0.2405 0.26967 -0.24818 0.25625 C -0.24844 0.25463 -0.2487 0.25301 -0.24909 0.25162 C -0.25 0.24815 -0.25339 0.24097 -0.2543 0.23912 C -0.25391 0.22569 -0.25456 0.21204 -0.25339 0.19884 C -0.25313 0.19514 -0.25065 0.19305 -0.24987 0.18958 C -0.24961 0.18796 -0.24948 0.18634 -0.24909 0.18495 C -0.24844 0.18264 -0.24532 0.17546 -0.24466 0.17407 C -0.24336 0.16204 -0.24453 0.17014 -0.24219 0.15856 C -0.2418 0.15694 -0.24141 0.15532 -0.24115 0.15393 C -0.24089 0.15185 -0.24076 0.14954 -0.24037 0.14768 C -0.23998 0.14583 -0.2392 0.14444 -0.23855 0.14305 C -0.23815 0.13889 -0.23815 0.13472 -0.23776 0.13055 C -0.23737 0.12731 -0.23646 0.12454 -0.23607 0.12129 C -0.23112 0.09097 -0.23698 0.12291 -0.23256 0.10116 C -0.2319 0.09815 -0.23177 0.09444 -0.23073 0.0919 C -0.22878 0.08657 -0.22422 0.07407 -0.22201 0.07014 C -0.22071 0.06759 -0.21914 0.06528 -0.21771 0.06227 C -0.21667 0.05995 -0.21602 0.05717 -0.21511 0.05463 C -0.2142 0.05254 -0.21341 0.05046 -0.21237 0.04838 C -0.21185 0.04699 -0.21146 0.04514 -0.21068 0.04375 C -0.20886 0.04004 -0.20586 0.03565 -0.20378 0.03287 C -0.20287 0.03171 -0.20196 0.03102 -0.20105 0.02986 C -0.19662 0.02315 -0.20052 0.02616 -0.19506 0.02361 C -0.18308 0.00926 -0.19532 0.0243 -0.18633 0.01273 C -0.18542 0.01157 -0.18451 0.01088 -0.1836 0.00972 C -0.17513 -0.00232 -0.1819 0.00555 -0.17422 -0.00278 C -0.17344 -0.0044 -0.17305 -0.00602 -0.17227 -0.00741 C -0.17162 -0.0088 -0.17045 -0.00926 -0.16966 -0.01042 C -0.16875 -0.01181 -0.16797 -0.01366 -0.16706 -0.01505 C -0.16315 -0.02107 -0.16537 -0.01505 -0.16094 -0.02454 C -0.15938 -0.02801 -0.1556 -0.03843 -0.15482 -0.04306 C -0.15196 -0.06019 -0.1517 -0.06574 -0.15052 -0.08033 C -0.15039 -0.09792 -0.15039 -0.11551 -0.14961 -0.1331 C -0.14948 -0.13727 -0.14844 -0.14121 -0.14792 -0.14537 C -0.14701 -0.15162 -0.14662 -0.1581 -0.14532 -0.16389 C -0.14284 -0.17477 -0.14401 -0.16921 -0.1418 -0.18102 C -0.13698 -0.23218 -0.14271 -0.17847 -0.13828 -0.20903 C -0.13789 -0.21204 -0.13815 -0.21528 -0.1375 -0.21829 C -0.13542 -0.22709 -0.13425 -0.22639 -0.13138 -0.23218 C -0.13034 -0.23426 -0.12982 -0.23681 -0.12891 -0.23843 C -0.12591 -0.24283 -0.1198 -0.24815 -0.11654 -0.25093 C -0.11563 -0.25116 -0.11472 -0.25162 -0.11394 -0.25232 C -0.11276 -0.25324 -0.11159 -0.25463 -0.11042 -0.25533 C -0.09662 -0.26435 -0.1043 -0.25949 -0.09558 -0.2632 C -0.08933 -0.26574 -0.08164 -0.27037 -0.07474 -0.27107 L 0.00468 -0.27408 C 0.01015 -0.27431 0.01575 -0.27454 0.02122 -0.2757 C 0.02252 -0.27593 0.02356 -0.27685 0.02474 -0.27685 C 0.02734 -0.27778 0.02994 -0.27847 0.03242 -0.27847 C 0.03958 -0.2794 0.04661 -0.27986 0.05351 -0.28009 L 0.11718 -0.2757 C 0.1233 -0.275 0.11992 -0.27338 0.12591 -0.27107 C 0.12825 -0.27014 0.1306 -0.27014 0.13294 -0.26921 C 0.13567 -0.26852 0.1401 -0.26528 0.14244 -0.26482 C 0.14505 -0.26366 0.14765 -0.26343 0.15039 -0.2632 C 0.15286 -0.26181 0.15364 -0.26088 0.15638 -0.26019 C 0.1582 -0.25949 0.15989 -0.25903 0.16172 -0.25857 C 0.16315 -0.2581 0.16458 -0.25718 0.16601 -0.25695 C 0.1707 -0.25625 0.17539 -0.25602 0.17994 -0.25533 C 0.18346 -0.25509 0.18698 -0.2544 0.19049 -0.25394 C 0.19284 -0.25278 0.19544 -0.25324 0.19739 -0.25093 C 0.1983 -0.24977 0.19909 -0.24838 0.2 -0.24769 C 0.20117 -0.24699 0.20234 -0.24676 0.20351 -0.24607 C 0.20442 -0.24584 0.20534 -0.24514 0.20612 -0.24445 C 0.20794 -0.24144 0.21028 -0.23935 0.21132 -0.23542 C 0.21718 -0.21482 0.21393 -0.22454 0.22096 -0.20579 L 0.22356 -0.1919 L 0.22448 -0.18727 C 0.22422 -0.16806 0.22448 -0.14884 0.22356 -0.12986 C 0.2233 -0.12292 0.22174 -0.11644 0.22096 -0.10972 C 0.22057 -0.10556 0.22044 -0.10139 0.22005 -0.09722 C 0.2194 -0.08982 0.21875 -0.08634 0.21744 -0.07871 C 0.21588 -0.0507 0.21562 -0.05347 0.21744 -0.01204 C 0.21757 -0.0088 0.21823 -0.00556 0.21927 -0.00278 L 0.22187 0.00509 C 0.22213 0.00717 0.22226 0.00926 0.22265 0.01111 C 0.22317 0.01296 0.22435 0.01389 0.22448 0.01574 C 0.22721 0.07824 0.2194 0.05579 0.22708 0.07639 C 0.22734 0.07986 0.2276 0.08356 0.22799 0.08727 C 0.22825 0.09028 0.22864 0.09329 0.22877 0.09653 C 0.22942 0.10671 0.22851 0.11296 0.2306 0.12129 C 0.23437 0.13727 0.23007 0.11551 0.23411 0.1368 L 0.23489 0.14143 L 0.2358 0.14606 C 0.23724 0.17245 0.23724 0.16481 0.2358 0.20347 C 0.23567 0.20509 0.23515 0.20648 0.23489 0.2081 C 0.2332 0.22199 0.23528 0.21296 0.23229 0.22361 C 0.23216 0.22592 0.23099 0.24398 0.2306 0.24676 C 0.23007 0.25046 0.22942 0.25416 0.22877 0.25764 C 0.22916 0.27731 0.22864 0.29699 0.22968 0.31666 C 0.22981 0.31921 0.23177 0.32037 0.23229 0.32291 C 0.23737 0.34305 0.22955 0.32083 0.23489 0.33518 C 0.23645 0.34305 0.23489 0.33704 0.23841 0.34444 C 0.23932 0.34653 0.23984 0.3493 0.24101 0.35069 C 0.24218 0.35208 0.24791 0.35741 0.25065 0.35856 C 0.25234 0.35926 0.25416 0.35926 0.25586 0.35995 C 0.25716 0.36065 0.2625 0.36319 0.26458 0.36458 C 0.26601 0.36574 0.26744 0.36713 0.26888 0.36782 C 0.27122 0.36875 0.27356 0.36875 0.27591 0.36944 C 0.28229 0.37315 0.27929 0.37176 0.28463 0.37407 L 0.33606 0.37245 C 0.34218 0.37222 0.3526 0.36041 0.35442 0.37083 C 0.36367 0.42708 0.35638 0.44514 0.3483 0.48264 C 0.34713 0.48796 0.34791 0.4868 0.3457 0.4919 C 0.34336 0.49676 0.34362 0.49444 0.33958 0.49791 C 0.33086 0.50579 0.34414 0.49606 0.33346 0.50416 C 0.33268 0.50486 0.33164 0.50509 0.33086 0.50579 C 0.32903 0.50764 0.32734 0.50995 0.32565 0.51204 C 0.32474 0.51296 0.32382 0.51389 0.32304 0.51504 C 0.3207 0.51829 0.31875 0.52268 0.31601 0.5243 L 0.3082 0.52893 C 0.3082 0.52916 0.30299 0.53217 0.30299 0.53241 L 0.29336 0.53379 C 0.29218 0.53426 0.29101 0.53518 0.28984 0.53518 C 0.26132 0.53518 0.26731 0.53657 0.25234 0.53217 C 0.25117 0.53102 0.24974 0.53079 0.24882 0.52893 C 0.24817 0.52778 0.24869 0.52523 0.24804 0.5243 C 0.24648 0.52245 0.24453 0.52222 0.2427 0.52129 C 0.23294 0.49815 0.24661 0.52986 0.2375 0.51041 C 0.23685 0.50903 0.23645 0.50717 0.2358 0.50579 C 0.23502 0.50416 0.23398 0.50278 0.2332 0.50116 C 0.2319 0.49815 0.23099 0.49467 0.22968 0.4919 C 0.22851 0.48935 0.22721 0.4868 0.22617 0.48403 C 0.22552 0.48217 0.22513 0.47986 0.22448 0.47778 C 0.22343 0.47523 0.222 0.47291 0.22096 0.47014 C 0.22031 0.46829 0.21992 0.46597 0.21927 0.46389 C 0.21823 0.46065 0.21562 0.45278 0.21393 0.45 C 0.21302 0.44815 0.21159 0.44699 0.21054 0.44537 C 0.20963 0.44398 0.20885 0.44213 0.20794 0.44074 C 0.20651 0.43842 0.20494 0.43657 0.20351 0.43449 C 0.2026 0.4331 0.20169 0.43148 0.20091 0.42986 C 0.2 0.42778 0.19935 0.42523 0.1983 0.42361 C 0.19674 0.42106 0.1944 0.42037 0.1931 0.41736 C 0.19166 0.41435 0.19023 0.41111 0.18867 0.4081 C 0.18789 0.40648 0.18685 0.40509 0.18606 0.40347 C 0.18515 0.40139 0.1845 0.39907 0.18346 0.39722 C 0.18099 0.39282 0.18112 0.39514 0.17825 0.39259 C 0.16289 0.37893 0.18359 0.39629 0.17044 0.38333 C 0.16901 0.38194 0.16744 0.38148 0.16601 0.38009 C 0.16393 0.37847 0.16041 0.37268 0.15911 0.37083 C 0.15742 0.36875 0.15547 0.3669 0.15377 0.36458 C 0.14935 0.35856 0.15325 0.36088 0.14765 0.35694 C 0.14596 0.35579 0.14414 0.35532 0.14244 0.35393 C 0.14127 0.35278 0.14023 0.35162 0.13906 0.35069 C 0.13294 0.34676 0.13424 0.34861 0.12942 0.34606 C 0.1276 0.34514 0.12604 0.34329 0.12422 0.34305 L 0.11718 0.34143 C 0.09909 0.33727 0.12409 0.34282 0.10416 0.33842 C 0.09687 0.33889 0.08958 0.33819 0.08229 0.33981 C 0.08086 0.34028 0.08007 0.34305 0.07877 0.34444 C 0.07773 0.34583 0.0763 0.34606 0.07539 0.34768 C 0.06601 0.36111 0.07278 0.35648 0.06666 0.35995 C 0.06458 0.36412 0.06237 0.36805 0.06054 0.37245 C 0.05664 0.38148 0.0608 0.37592 0.05703 0.38333 C 0.05534 0.38657 0.05325 0.38912 0.05182 0.39259 C 0.04935 0.39791 0.04778 0.40393 0.0457 0.40972 C 0.04414 0.41389 0.0427 0.41736 0.04127 0.42199 C 0.04088 0.42361 0.04088 0.42546 0.04049 0.42662 C 0.03554 0.44004 0.03971 0.42338 0.03606 0.43611 C 0.03424 0.44213 0.03281 0.44861 0.03086 0.45463 C 0.0302 0.45648 0.0289 0.45741 0.02825 0.45926 C 0.02422 0.46921 0.02903 0.4625 0.02382 0.46852 C 0.02174 0.47616 0.022 0.47662 0.01784 0.48403 C 0.01666 0.48588 0.01536 0.4868 0.01432 0.48866 C 0.00494 0.50532 0.01237 0.49375 0.00651 0.50579 C 0.00286 0.51296 0.00273 0.5118 -0.00144 0.51829 C -0.00443 0.52268 -0.0073 0.52731 -0.01016 0.53217 C -0.01211 0.53518 -0.01341 0.53866 -0.01537 0.54143 C -0.0211 0.55 -0.02748 0.55694 -0.03282 0.5662 L -0.05456 0.60509 C -0.05756 0.61018 -0.06055 0.61504 -0.06328 0.6206 C -0.08334 0.66088 -0.07266 0.6412 -0.1017 0.68866 C -0.10469 0.69352 -0.10677 0.7 -0.11042 0.70278 C -0.11198 0.7037 -0.11355 0.7044 -0.11472 0.70579 C -0.11758 0.70903 -0.12006 0.71319 -0.12266 0.71666 C -0.12396 0.71829 -0.12565 0.71944 -0.12696 0.72129 C -0.12852 0.72361 -0.12969 0.72685 -0.13138 0.72893 C -0.14154 0.74259 -0.12891 0.72546 -0.1375 0.73842 C -0.14271 0.74653 -0.13894 0.74004 -0.1444 0.74606 C -0.15039 0.75278 -0.14532 0.74954 -0.15157 0.75231 C -0.15287 0.75393 -0.1543 0.75532 -0.15573 0.75694 C -0.15769 0.75903 -0.15925 0.76157 -0.16094 0.76319 C -0.16237 0.76435 -0.16394 0.76412 -0.16537 0.76481 C -0.16706 0.76736 -0.16862 0.77037 -0.17058 0.77245 C -0.17214 0.77407 -0.17422 0.7743 -0.17578 0.77546 C -0.17683 0.77639 -0.17748 0.77801 -0.17839 0.7787 C -0.18151 0.78102 -0.18685 0.7831 -0.18972 0.78495 C -0.19388 0.78727 -0.19779 0.79028 -0.20196 0.79259 C -0.20547 0.79467 -0.20964 0.79583 -0.21341 0.79722 L -0.3668 0.79259 C -0.36914 0.79259 -0.37136 0.79028 -0.3737 0.78958 C -0.37605 0.78866 -0.37839 0.78866 -0.38073 0.78796 C -0.3875 0.78565 -0.39414 0.78264 -0.40078 0.78032 C -0.40482 0.7787 -0.41198 0.77778 -0.41563 0.77708 C -0.41823 0.77662 -0.42084 0.77639 -0.42344 0.77546 C -0.45248 0.7669 -0.39974 0.7794 -0.44532 0.76944 C -0.44753 0.76829 -0.44987 0.76713 -0.45222 0.7662 C -0.45547 0.76504 -0.45873 0.76458 -0.46185 0.76319 C -0.47058 0.75903 -0.4793 0.7537 -0.48815 0.7493 C -0.50196 0.7419 -0.48464 0.75162 -0.50716 0.73842 C -0.51628 0.72616 -0.5043 0.74166 -0.52461 0.72129 C -0.54375 0.70231 -0.53321 0.71227 -0.54206 0.70116 C -0.54375 0.69907 -0.54597 0.69768 -0.54727 0.69491 C -0.55209 0.68634 -0.55339 0.6787 -0.5569 0.66852 C -0.55964 0.66065 -0.56511 0.64838 -0.56654 0.63912 C -0.56797 0.62801 -0.56667 0.6375 -0.56914 0.62361 C -0.57058 0.61528 -0.57344 0.59884 -0.57344 0.59907 C -0.57357 0.5956 -0.57409 0.59259 -0.57435 0.58958 C -0.57461 0.58541 -0.57461 0.58102 -0.57526 0.57708 C -0.57552 0.57523 -0.57631 0.57407 -0.57683 0.57245 C -0.57761 0.55879 -0.57722 0.5537 -0.58047 0.54143 C -0.58815 0.51227 -0.58334 0.53055 -0.5892 0.51829 C -0.59467 0.50648 -0.58412 0.52153 -0.59792 0.50116 C -0.60339 0.49282 -0.60834 0.4831 -0.61446 0.47639 C -0.61836 0.47222 -0.62214 0.46852 -0.62578 0.46389 C -0.62696 0.46227 -0.628 0.45972 -0.6293 0.45764 C -0.63177 0.45393 -0.63464 0.45092 -0.63711 0.44676 C -0.63776 0.44583 -0.63815 0.44467 -0.63868 0.44375 C -0.64141 0.44051 -0.64414 0.43773 -0.64675 0.43449 C -0.64948 0.43102 -0.6517 0.42639 -0.65456 0.42361 C -0.65899 0.41921 -0.66407 0.4169 -0.66849 0.41273 C -0.67019 0.41111 -0.67123 0.40833 -0.67292 0.40648 C -0.67565 0.40347 -0.67852 0.40069 -0.68164 0.39884 C -0.68386 0.39745 -0.68646 0.39606 -0.68855 0.39421 C -0.69453 0.38889 -0.68737 0.39282 -0.69467 0.38958 C -0.69558 0.38842 -0.69636 0.38727 -0.69727 0.38634 C -0.69805 0.38565 -0.69896 0.38541 -0.69987 0.38495 C -0.70196 0.38379 -0.70404 0.38287 -0.70599 0.38171 C -0.70834 0.38032 -0.71068 0.37893 -0.71302 0.37708 C -0.71472 0.37569 -0.71641 0.37384 -0.71823 0.37245 C -0.72279 0.36921 -0.72735 0.3662 -0.73217 0.36319 C -0.7336 0.36227 -0.73503 0.36088 -0.73659 0.35995 C -0.73894 0.35879 -0.74323 0.35648 -0.74597 0.35532 C -0.74883 0.3544 -0.75196 0.35393 -0.75469 0.35231 C -0.75651 0.35116 -0.75808 0.35 -0.7599 0.3493 C -0.76198 0.34815 -0.76576 0.34745 -0.76784 0.34606 C -0.76901 0.34537 -0.77019 0.34421 -0.77123 0.34305 C -0.77787 0.33611 -0.78138 0.33148 -0.78789 0.32291 C -0.78933 0.32083 -0.79115 0.31921 -0.79219 0.31666 C -0.79506 0.30995 -0.79506 0.31041 -0.7974 0.30278 C -0.79805 0.30069 -0.79831 0.29838 -0.79922 0.29653 C -0.80365 0.28403 -0.80013 0.29745 -0.80443 0.28102 C -0.80482 0.2794 -0.80495 0.27778 -0.80534 0.27639 C -0.80599 0.27315 -0.80717 0.27014 -0.80782 0.26713 C -0.80834 0.26551 -0.80821 0.26366 -0.80873 0.26227 C -0.81276 0.25254 -0.81172 0.26018 -0.81485 0.25 C -0.81589 0.24653 -0.8168 0.24282 -0.81732 0.23912 C -0.81784 0.23704 -0.81784 0.23472 -0.81836 0.23287 C -0.81901 0.23055 -0.82032 0.22893 -0.82097 0.22662 C -0.82175 0.2243 -0.82214 0.22153 -0.82279 0.21898 C -0.82331 0.2169 -0.82383 0.21481 -0.82448 0.21273 C -0.82474 0.20972 -0.82487 0.20648 -0.82539 0.20347 C -0.82592 0.19954 -0.82787 0.19028 -0.82878 0.18634 C -0.8293 0.18426 -0.83008 0.18241 -0.8306 0.18009 C -0.83308 0.17037 -0.83099 0.17477 -0.83412 0.16944 C -0.83438 0.16666 -0.83451 0.16412 -0.8349 0.16157 C -0.83542 0.15833 -0.83633 0.15555 -0.83672 0.15231 C -0.83724 0.14606 -0.83724 0.13981 -0.8375 0.13379 C -0.83842 0.1125 -0.8392 0.0912 -0.84011 0.07014 C -0.84024 0.06759 -0.8405 0.06481 -0.84102 0.06227 C -0.84141 0.06065 -0.84219 0.05926 -0.84284 0.05764 C -0.84297 0.05347 -0.84388 0.03379 -0.84453 0.02824 C -0.84493 0.02454 -0.84571 0.02106 -0.84623 0.01736 C -0.84714 0.01273 -0.84792 0.0081 -0.84883 0.00347 C -0.84935 0.00092 -0.84974 -0.00185 -0.85065 -0.0044 C -0.85131 -0.00625 -0.85235 -0.00741 -0.85326 -0.00903 C -0.85521 -0.01574 -0.85547 -0.01783 -0.85847 -0.02454 C -0.85925 -0.02616 -0.86029 -0.02755 -0.86107 -0.02917 C -0.87097 -0.04908 -0.85912 -0.02709 -0.87162 -0.04931 C -0.87331 -0.05232 -0.87474 -0.05625 -0.87683 -0.05857 C -0.87995 -0.06227 -0.88321 -0.06574 -0.88633 -0.06945 C -0.88842 -0.07199 -0.89037 -0.075 -0.89245 -0.07709 C -0.91888 -0.1044 -0.8905 -0.07384 -0.9099 -0.09121 C -0.91185 -0.09283 -0.91328 -0.09537 -0.91511 -0.09722 C -0.91901 -0.10116 -0.92487 -0.10602 -0.92917 -0.1081 C -0.93086 -0.10903 -0.93256 -0.10926 -0.93438 -0.10972 C -0.94323 -0.11574 -0.94909 -0.11945 -0.95795 -0.12685 C -0.96198 -0.13009 -0.96628 -0.1331 -0.97006 -0.13773 C -0.97097 -0.13866 -0.97175 -0.13982 -0.97266 -0.14074 C -0.97383 -0.1419 -0.97513 -0.14259 -0.97618 -0.14375 C -0.97995 -0.14838 -0.98256 -0.15371 -0.98581 -0.15926 L -0.98842 -0.16389 C -0.98868 -0.16551 -0.98894 -0.16713 -0.98933 -0.16875 C -0.98972 -0.17037 -0.99076 -0.17153 -0.99102 -0.17338 C -0.99193 -0.1794 -0.99284 -0.1919 -0.99284 -0.19167 C -0.99245 -0.19815 -0.99232 -0.2044 -0.99193 -0.21042 C -0.99154 -0.21528 -0.98959 -0.21875 -0.98842 -0.22292 C -0.98373 -0.23935 -0.99401 -0.21019 -0.98412 -0.2338 C -0.98334 -0.23565 -0.98321 -0.2382 -0.9823 -0.24005 C -0.98164 -0.24144 -0.98047 -0.2419 -0.97969 -0.24283 C -0.97813 -0.24537 -0.9767 -0.24815 -0.97539 -0.25093 C -0.97461 -0.25232 -0.97435 -0.2544 -0.97357 -0.25533 C -0.9694 -0.26158 -0.96563 -0.26921 -0.96055 -0.27246 C -0.93946 -0.28611 -0.94727 -0.28195 -0.92383 -0.29259 C -0.92019 -0.29445 -0.91641 -0.29653 -0.9125 -0.29699 C -0.90183 -0.29931 -0.89102 -0.30023 -0.88034 -0.30185 L -0.61797 -0.29584 C -0.60274 -0.29514 -0.58763 -0.29352 -0.57266 -0.29097 C -0.49506 -0.27917 -0.58633 -0.28843 -0.53073 -0.28334 C -0.51524 -0.27986 -0.53177 -0.28357 -0.50443 -0.2757 C -0.4793 -0.26783 -0.48542 -0.26921 -0.46966 -0.26621 C -0.46602 -0.26482 -0.46263 -0.26366 -0.45925 -0.26158 C -0.45769 -0.26065 -0.45651 -0.25787 -0.45482 -0.25695 C -0.44831 -0.25324 -0.44167 -0.24931 -0.43477 -0.24769 C -0.42839 -0.24607 -0.42201 -0.24514 -0.41563 -0.24283 C -0.39844 -0.23773 -0.40573 -0.23959 -0.39375 -0.23681 C -0.39232 -0.23588 -0.39102 -0.23449 -0.38946 -0.2338 C -0.38711 -0.23287 -0.38477 -0.23357 -0.38243 -0.23218 C -0.38021 -0.23079 -0.37852 -0.22755 -0.37644 -0.22593 C -0.37383 -0.22431 -0.3711 -0.22408 -0.36849 -0.22292 C -0.3668 -0.22199 -0.36328 -0.21991 -0.36328 -0.21968 C -0.35977 -0.21158 -0.35469 -0.20486 -0.35287 -0.19491 C -0.35157 -0.18866 -0.35248 -0.19167 -0.35026 -0.18565 C -0.35052 -0.17593 -0.35 -0.16597 -0.35105 -0.15625 C -0.35157 -0.15209 -0.35339 -0.14908 -0.35456 -0.14537 C -0.35508 -0.14375 -0.3556 -0.14213 -0.35638 -0.14074 C -0.3573 -0.13889 -0.35873 -0.13773 -0.35977 -0.13611 C -0.36185 -0.1331 -0.36368 -0.1294 -0.36589 -0.12685 C -0.36693 -0.1257 -0.36823 -0.12593 -0.3694 -0.12523 C -0.37032 -0.12477 -0.3711 -0.12431 -0.37201 -0.12361 L -0.4444 -0.12824 C -0.45157 -0.12894 -0.45821 -0.13218 -0.46524 -0.13449 C -0.46706 -0.13519 -0.46875 -0.13542 -0.47058 -0.13611 C -0.47683 -0.1382 -0.48269 -0.14074 -0.48868 -0.14236 C -0.49323 -0.14329 -0.49753 -0.14329 -0.50196 -0.14375 C -0.51328 -0.14792 -0.51927 -0.15023 -0.53243 -0.15324 C -0.53685 -0.15417 -0.54115 -0.15417 -0.54558 -0.15463 C -0.55899 -0.15834 -0.5724 -0.16088 -0.58568 -0.16551 C -0.62084 -0.17778 -0.58034 -0.17084 -0.61185 -0.17477 C -0.62058 -0.1794 -0.6293 -0.18496 -0.63789 -0.18889 C -0.64115 -0.19005 -0.6444 -0.18959 -0.64753 -0.19028 C -0.68789 -0.19954 -0.63672 -0.19097 -0.69818 -0.19977 C -0.72253 -0.19908 -0.74688 -0.19954 -0.77123 -0.19815 C -0.77305 -0.19792 -0.77474 -0.19584 -0.77657 -0.19491 C -0.78347 -0.19213 -0.7905 -0.18982 -0.7974 -0.18727 C -0.79974 -0.18519 -0.80196 -0.18241 -0.80443 -0.18102 C -0.80834 -0.17871 -0.81263 -0.17824 -0.81667 -0.17639 C -0.8198 -0.175 -0.82305 -0.17361 -0.82618 -0.17176 C -0.82865 -0.17037 -0.83086 -0.16852 -0.83321 -0.16713 C -0.83581 -0.16551 -0.83842 -0.16412 -0.84102 -0.1625 C -0.84597 -0.15949 -0.85131 -0.15579 -0.85586 -0.15162 C -0.8586 -0.14931 -0.86107 -0.1463 -0.86368 -0.14375 C -0.86576 -0.14213 -0.86784 -0.14097 -0.8698 -0.13912 C -0.87396 -0.13565 -0.88334 -0.12593 -0.88633 -0.1206 C -0.88842 -0.1169 -0.89024 -0.11273 -0.89245 -0.10972 C -0.89362 -0.1081 -0.89506 -0.10718 -0.89597 -0.10509 C -0.89857 -0.09931 -0.90065 -0.09283 -0.903 -0.08658 C -0.90443 -0.08241 -0.90625 -0.07847 -0.9073 -0.07408 C -0.90873 -0.06783 -0.91029 -0.06158 -0.91172 -0.05556 C -0.91224 -0.05301 -0.91342 -0.04769 -0.91342 -0.04746 C -0.91315 -0.04005 -0.91328 -0.03218 -0.9125 -0.02454 C -0.91237 -0.02269 -0.91146 -0.0213 -0.91081 -0.01991 C -0.90769 -0.01296 -0.90469 -0.00579 -0.90118 0.00023 C -0.90065 0.00139 -0.9 0.00231 -0.89948 0.00347 C -0.89883 0.00486 -0.89844 0.00671 -0.89766 0.0081 C -0.8961 0.01134 -0.89453 0.01481 -0.89245 0.01736 C -0.88464 0.02731 -0.8849 0.02616 -0.87761 0.02824 C -0.87357 0.03079 -0.86953 0.03333 -0.8655 0.03611 C -0.86342 0.0375 -0.86146 0.03981 -0.85938 0.04074 C -0.85534 0.04236 -0.85118 0.04282 -0.84714 0.04375 C -0.84284 0.04629 -0.83842 0.04861 -0.83412 0.05162 C -0.83138 0.05324 -0.82904 0.05671 -0.82618 0.05764 C -0.82162 0.05926 -0.81693 0.05879 -0.81224 0.05926 L -0.79571 0.06088 L -0.71472 0.04375 C -0.7112 0.04282 -0.70769 0.04097 -0.7043 0.03912 C -0.6586 0.01366 -0.69909 0.03773 -0.67722 0.01898 C -0.67006 0.01273 -0.66263 0.0081 -0.65547 0.00185 C -0.65313 -0.00023 -0.65105 -0.00417 -0.64844 -0.00579 C -0.61667 -0.02593 -0.62396 -0.02037 -0.60482 -0.02755 C -0.59948 -0.02963 -0.59453 -0.03241 -0.5892 -0.0338 C -0.58282 -0.03542 -0.57631 -0.03588 -0.56993 -0.03681 L -0.42696 -0.01991 C -0.38386 -0.01389 -0.34102 -0.00509 -0.29792 0.00023 C -0.29388 0.00092 -0.28985 0.00162 -0.28568 0.00185 C -0.27227 0.00278 -0.25912 0.00301 -0.24545 0.00347 C -0.21433 0.01574 -0.24154 0.00602 -0.19076 0.01898 C -0.13021 0.03449 -0.1642 0.02847 -0.12435 0.03449 C -0.11537 0.03912 -0.10625 0.04259 -0.0974 0.04838 L -0.07123 0.06551 C -0.06758 0.06782 -0.06433 0.07106 -0.06068 0.07315 C -0.02357 0.09583 -0.06159 0.06898 -0.02839 0.09329 L -0.02318 0.10278 L -0.02149 0.10579 C -0.01381 0.13287 -0.00977 0.14653 -0.00313 0.17245 C -0.00105 0.18055 0.00286 0.19722 0.00286 0.19745 C 0.00273 0.2037 0.00351 0.23704 -0.00052 0.25162 C -0.00365 0.26273 -0.01146 0.28217 -0.01537 0.29028 C -0.01797 0.29583 -0.02136 0.30069 -0.02409 0.30579 C -0.02526 0.30787 -0.02618 0.31041 -0.02761 0.31204 L -0.04766 0.3368 C -0.05287 0.34305 -0.06706 0.35764 -0.07032 0.35995 C -0.07644 0.36481 -0.08295 0.36829 -0.08946 0.37083 C -0.09375 0.37245 -0.09818 0.37199 -0.10261 0.37245 C -0.20248 0.40116 -0.15938 0.39259 -0.35638 0.37083 C -0.37696 0.36852 -0.39701 0.35741 -0.41732 0.35069 C -0.4612 0.33634 -0.52136 0.31597 -0.5569 0.31342 C -0.59245 0.31111 -0.57644 0.3125 -0.62657 0.30579 C -0.63373 0.30486 -0.64063 0.30324 -0.64753 0.30278 C -0.6642 0.30162 -0.68073 0.30162 -0.69727 0.30116 C -0.73269 0.30579 -0.76823 0.30833 -0.80352 0.31504 C -0.80964 0.3162 -0.81524 0.32106 -0.82097 0.3243 C -0.83256 0.33125 -0.82631 0.32847 -0.8349 0.33518 C -0.83776 0.3375 -0.84076 0.33935 -0.84362 0.34143 C -0.84427 0.34305 -0.8448 0.34467 -0.84545 0.34606 C -0.84649 0.34884 -0.84792 0.35092 -0.84883 0.35393 C -0.85144 0.36134 -0.85365 0.36921 -0.85586 0.37708 C -0.85625 0.37847 -0.85651 0.38009 -0.85677 0.38171 C -0.85834 0.39421 -0.86107 0.41898 -0.86107 0.41921 C -0.86276 0.45324 -0.86029 0.42245 -0.8681 0.46551 C -0.86927 0.47199 -0.86967 0.47893 -0.87071 0.48565 C -0.8711 0.48889 -0.87201 0.49166 -0.8724 0.49491 C -0.87318 0.49954 -0.87357 0.50416 -0.87422 0.50879 C -0.875 0.51504 -0.87592 0.52129 -0.87683 0.52754 C -0.87657 0.53981 -0.87787 0.55278 -0.87592 0.56481 C -0.875 0.56991 -0.87162 0.57268 -0.86888 0.57546 C -0.85235 0.59305 -0.8569 0.58704 -0.84284 0.59259 C -0.83177 0.59699 -0.82084 0.60301 -0.80964 0.60648 C -0.74362 0.62708 -0.75039 0.62315 -0.68946 0.62662 C -0.66615 0.62454 -0.64284 0.625 -0.61967 0.6206 C -0.55287 0.60741 -0.52045 0.59722 -0.46185 0.57083 C -0.43295 0.5581 -0.4043 0.54398 -0.37552 0.53055 C -0.35651 0.52176 -0.33099 0.50856 -0.31016 0.50116 C -0.29362 0.49514 -0.27722 0.48634 -0.26042 0.48403 L -0.15847 0.47014 C -0.15235 0.46759 -0.1461 0.46528 -0.14011 0.46227 C -0.12396 0.4544 -0.10847 0.44143 -0.09128 0.44074 L -0.05378 0.43912 C -0.04649 0.43819 -0.0392 0.43773 -0.0319 0.43611 C -0.01771 0.43287 -0.00404 0.43194 0.0082 0.41736 C 0.0125 0.41227 0.01601 0.40555 0.01953 0.39884 C 0.02513 0.38819 0.03099 0.37291 0.03528 0.35995 C 0.03854 0.34977 0.04127 0.33912 0.04479 0.32893 C 0.05182 0.30856 0.05911 0.28842 0.06666 0.26852 C 0.08659 0.21574 0.06744 0.27592 0.09101 0.20509 C 0.09895 0.18102 0.10286 0.16296 0.10937 0.1368 C 0.11224 0.06643 0.11406 0.04259 0.10755 -0.04769 C 0.10547 -0.07824 0.09948 -0.0831 0.09284 -0.10347 C 0.0914 -0.10741 0.09062 -0.11204 0.08932 -0.11597 C 0.0875 -0.1213 0.08502 -0.12593 0.0832 -0.13148 C 0.07942 -0.14259 0.07656 -0.15463 0.07278 -0.16551 C 0.07187 -0.16806 0.07031 -0.16968 0.06927 -0.17176 C 0.06471 -0.18033 0.06054 -0.18935 0.05612 -0.19815 C 0.05416 -0.20232 0.05156 -0.20579 0.05 -0.21042 C 0.04882 -0.21412 0.04778 -0.21783 0.04661 -0.2213 C 0.04596 -0.22292 0.04531 -0.22431 0.04479 -0.22593 C 0.04388 -0.22894 0.0431 -0.23241 0.04205 -0.23542 C 0.03906 -0.24514 0.0375 -0.25741 0.03242 -0.26482 C 0.03086 -0.26736 0.02903 -0.26945 0.02734 -0.27246 C 0.02591 -0.27523 0.02213 -0.28611 0.02122 -0.28773 C 0.01276 -0.30764 0.00547 -0.325 -0.00495 -0.3419 C -0.01446 -0.35787 -0.01888 -0.35834 -0.03099 -0.36991 C -0.03399 -0.37292 -0.03672 -0.37685 -0.03972 -0.37917 C -0.04753 -0.38542 -0.05873 -0.38959 -0.0668 -0.39329 L -0.14349 -0.39167 C -0.14727 -0.39144 -0.15078 -0.38796 -0.15404 -0.38542 C -0.16341 -0.37824 -0.17305 -0.37107 -0.1819 -0.36227 C -0.18659 -0.35764 -0.20769 -0.33241 -0.2142 -0.32199 C -0.21966 -0.3132 -0.22461 -0.30347 -0.22969 -0.29421 C -0.23386 -0.28704 -0.23841 -0.28148 -0.24219 -0.27408 C -0.24792 -0.26204 -0.25391 -0.25046 -0.25951 -0.23843 C -0.26081 -0.23565 -0.26198 -0.23241 -0.26302 -0.22917 C -0.26693 -0.2169 -0.27045 -0.20417 -0.27448 -0.1919 C -0.27618 -0.18565 -0.27878 -0.17986 -0.2806 -0.17338 C -0.28542 -0.15324 -0.28555 -0.15093 -0.29532 -0.12824 C -0.2987 -0.1206 -0.30274 -0.11366 -0.30651 -0.10671 C -0.30847 -0.10324 -0.31042 -0.09977 -0.31289 -0.09722 C -0.33789 -0.07107 -0.33164 -0.07685 -0.35808 -0.06945 C -0.41654 -0.08241 -0.42565 -0.07384 -0.47409 -0.11759 C -0.48295 -0.12546 -0.49141 -0.13588 -0.49844 -0.14838 C -0.52904 -0.20301 -0.49701 -0.14421 -0.5237 -0.19815 C -0.52852 -0.20764 -0.53399 -0.21621 -0.53841 -0.22593 C -0.54362 -0.23681 -0.54883 -0.24792 -0.55248 -0.26019 C -0.55612 -0.27107 -0.56055 -0.29584 -0.56055 -0.29537 C -0.55951 -0.31111 -0.55925 -0.32662 -0.55782 -0.3419 C -0.55743 -0.34445 -0.55586 -0.34607 -0.55508 -0.34838 C -0.55378 -0.35278 -0.55326 -0.35787 -0.5517 -0.36227 C -0.55039 -0.36574 -0.54493 -0.37685 -0.54206 -0.37917 C -0.53203 -0.38773 -0.52214 -0.39653 -0.51159 -0.40255 C -0.50443 -0.40648 -0.47279 -0.41204 -0.46602 -0.41343 L -0.39727 -0.41019 C -0.38763 -0.40949 -0.37162 -0.40023 -0.3642 -0.3963 C -0.33086 -0.37824 -0.29844 -0.34977 -0.27084 -0.3125 C -0.2612 -0.3 -0.25026 -0.28982 -0.24219 -0.27408 C -0.21914 -0.23009 -0.23542 -0.26273 -0.20105 -0.18264 C -0.19623 -0.17107 -0.19206 -0.15834 -0.18633 -0.14838 C -0.17461 -0.1294 -0.16381 -0.10857 -0.15157 -0.09121 C -0.13894 -0.07361 -0.12696 -0.05486 -0.11394 -0.03843 C -0.10977 -0.03334 -0.10586 -0.02755 -0.1017 -0.02292 C -0.07123 0.01111 -0.0444 0.03981 -0.01016 0.06227 C 0.00781 0.0743 0.02213 0.07685 0.03958 0.08102 C 0.04856 0.07986 0.05833 0.08403 0.06666 0.07778 C 0.08073 0.06736 0.09231 0.04815 0.10494 0.03287 C 0.10859 0.02847 0.11237 0.0243 0.11549 0.01898 C 0.12083 0.00972 0.12539 -0.0007 0.13034 -0.01042 C 0.13424 -0.04259 0.13789 -0.05949 0.13632 -0.09259 C 0.13528 -0.11759 0.13216 -0.14236 0.13034 -0.16713 C 0.12981 -0.17338 0.12968 -0.1794 0.12942 -0.18565 C 0.12903 -0.19283 0.12916 -0.20023 0.12851 -0.20741 C 0.12799 -0.2132 0.12656 -0.21875 0.12591 -0.22454 C 0.12487 -0.2338 0.12461 -0.24329 0.1233 -0.25232 C 0.12161 -0.26366 0.11718 -0.28658 0.11718 -0.28611 C 0.11666 -0.29259 0.11614 -0.29861 0.11549 -0.30486 C 0.11497 -0.30949 0.11341 -0.31412 0.11367 -0.31852 C 0.11458 -0.33009 0.1164 -0.34097 0.11888 -0.35139 C 0.12005 -0.35579 0.12213 -0.35903 0.12422 -0.36227 C 0.12773 -0.36759 0.13112 -0.37384 0.13554 -0.37616 C 0.16119 -0.38912 0.14752 -0.38426 0.17656 -0.39005 C 0.1858 -0.38959 0.19518 -0.39074 0.20442 -0.38866 C 0.21393 -0.38658 0.24205 -0.36227 0.24544 -0.35903 C 0.25273 -0.35209 0.26054 -0.34514 0.26627 -0.33426 C 0.2707 -0.32616 0.27565 -0.31852 0.27942 -0.30949 C 0.28698 -0.29121 0.30039 -0.25232 0.30039 -0.25209 C 0.30586 -0.2132 0.31211 -0.18982 0.3056 -0.14838 C 0.30325 -0.13357 0.29713 -0.1213 0.29244 -0.1081 C 0.29075 -0.10324 0.28867 -0.09838 0.28632 -0.09421 C 0.27356 -0.07153 0.26315 -0.05671 0.24622 -0.04306 C 0.22591 -0.02662 0.19752 -0.0169 0.17656 -0.01042 C 0.16172 -0.00602 0.14687 -0.00371 0.13203 0.00023 C 0.10872 0.00648 0.08541 0.01157 0.06224 0.01898 C 0.04739 0.02361 0.03242 0.02639 0.01784 0.03287 C -0.01953 0.04954 -0.03243 0.06204 -0.06511 0.08241 C -0.06966 0.08541 -0.07448 0.08704 -0.07904 0.09028 C -0.11355 0.11458 -0.14844 0.13657 -0.1819 0.16458 C -0.19167 0.17291 -0.20196 0.18032 -0.21159 0.18958 C -0.24818 0.22477 -0.21224 0.19629 -0.23164 0.21111 C -0.23425 0.21528 -0.23776 0.21805 -0.23946 0.22361 C -0.24167 0.23125 -0.24453 0.25231 -0.24649 0.26551 C -0.24493 0.2831 -0.24414 0.30069 -0.24219 0.31829 C -0.2418 0.32106 -0.24063 0.32384 -0.23946 0.32592 C -0.2336 0.33588 -0.228 0.34629 -0.2211 0.35393 C -0.2043 0.37222 -0.18737 0.39143 -0.16888 0.40347 C -0.12006 0.43518 -0.11003 0.44491 -0.05456 0.46389 C -0.02539 0.47407 0.00651 0.4743 0.03606 0.47639 C 0.08932 0.46643 0.1444 0.47407 0.1957 0.44676 C 0.22669 0.43055 0.23242 0.42616 0.26549 0.41435 C 0.27877 0.40949 0.29231 0.40717 0.3056 0.40185 C 0.31614 0.39768 0.32643 0.39097 0.33698 0.38634 C 0.3427 0.38379 0.34856 0.38217 0.35442 0.38009 C 0.35377 0.41481 0.35429 0.44954 0.3526 0.48403 C 0.35182 0.5 0.34284 0.5243 0.33958 0.5368 C 0.33554 0.55208 0.33229 0.56805 0.32825 0.58333 C 0.32109 0.61041 0.30625 0.65393 0.29687 0.67176 C 0.29166 0.68148 0.28698 0.69236 0.28112 0.70116 C 0.27382 0.71204 0.26536 0.7206 0.25755 0.73055 C 0.25494 0.73403 0.2526 0.73842 0.24974 0.74143 C 0.24362 0.74791 0.23112 0.75625 0.22448 0.75856 C 0.22044 0.75995 0.21627 0.75949 0.21224 0.75995 C 0.19284 0.75949 0.17317 0.7625 0.15377 0.75856 C 0.11901 0.75139 0.11276 0.74097 0.0858 0.72592 C 0.07604 0.72037 0.06562 0.71759 0.05612 0.71041 C 0.02695 0.68842 0.00078 0.6625 -0.02227 0.62361 C -0.03855 0.59629 -0.05912 0.575 -0.07123 0.54143 C -0.08516 0.50278 -0.10026 0.46528 -0.11315 0.42523 C -0.12097 0.40046 -0.12605 0.37315 -0.13308 0.34768 C -0.13828 0.32824 -0.15547 0.28148 -0.15925 0.27176 C -0.16589 0.25416 -0.17305 0.23727 -0.18021 0.2206 C -0.1961 0.18356 -0.20912 0.15717 -0.23425 0.13379 C -0.23972 0.12847 -0.24453 0.11921 -0.25078 0.11829 L -0.27084 0.11504 C -0.27722 0.1162 -0.28386 0.11435 -0.29024 0.11829 C -0.29844 0.12384 -0.30612 0.13333 -0.31355 0.14305 C -0.32982 0.16481 -0.33972 0.1875 -0.35287 0.21435 C -0.36407 0.26875 -0.35443 0.21805 -0.36328 0.27639 C -0.36433 0.28264 -0.36589 0.28866 -0.3668 0.29491 C -0.3694 0.31389 -0.37058 0.33356 -0.3737 0.35231 C -0.38164 0.39977 -0.39245 0.4456 -0.39987 0.49329 C -0.40482 0.525 -0.40951 0.55671 -0.41472 0.58796 C -0.44545 0.76967 -0.42357 0.71319 -0.46355 0.79722 C -0.50196 0.79375 -0.54076 0.79653 -0.57865 0.78634 C -0.59792 0.78125 -0.61628 0.76782 -0.63373 0.75231 C -0.64597 0.7412 -0.65612 0.72315 -0.6668 0.70741 C -0.68151 0.68565 -0.69401 0.65301 -0.70339 0.62523 C -0.7211 0.57245 -0.72943 0.52222 -0.7418 0.46389 C -0.74427 0.43657 -0.74766 0.40926 -0.74948 0.38171 C -0.75078 0.36111 -0.75039 0.34028 -0.75118 0.31967 C -0.75183 0.30208 -0.753 0.28449 -0.75378 0.26713 C -0.75118 0.20972 -0.7543 0.15046 -0.74597 0.09491 C -0.74258 0.07199 -0.72969 0.05694 -0.71993 0.04074 C -0.68347 -0.02084 -0.6487 -0.04884 -0.5987 -0.08033 C -0.31563 -0.25903 -0.54427 -0.10949 -0.43998 -0.15625 C -0.42305 -0.16389 -0.40651 -0.17546 -0.38946 -0.18264 C -0.35508 -0.19722 -0.32097 -0.21991 -0.28568 -0.2213 C -0.16693 -0.22593 -0.25912 -0.22292 -0.00925 -0.22454 L 0.03242 -0.23056 C 0.04739 -0.23264 0.06224 -0.23334 0.07708 -0.23542 C 0.08815 -0.23681 0.09922 -0.23912 0.11028 -0.24144 C 0.12018 -0.24375 0.12994 -0.24769 0.13984 -0.24931 C 0.14856 -0.2507 0.15729 -0.25023 0.16601 -0.25093 C 0.1832 -0.24676 0.2013 -0.24908 0.21744 -0.23843 C 0.22356 -0.23449 0.25989 -0.17014 0.26458 -0.1625 C 0.27578 -0.14421 0.28711 -0.13264 0.29596 -0.10972 C 0.30911 -0.0757 0.30481 -0.08148 0.30898 -0.05857 C 0.31445 -0.03009 0.31237 -0.04584 0.31432 -0.02917 C 0.31315 -0.01783 0.3138 -0.00509 0.3108 0.00509 C 0.30299 0.03125 0.29049 0.04722 0.2776 0.06389 C 0.27304 0.06991 0.26862 0.07616 0.26367 0.08102 C 0.25703 0.0875 0.25026 0.0956 0.2427 0.09791 C 0.20989 0.10903 0.14336 0.12129 0.14336 0.12153 C 0.06862 0.11458 -0.00638 0.11319 -0.08086 0.10116 C -0.10886 0.09653 -0.13581 0.07963 -0.16355 0.07176 C -0.18034 0.0669 -0.1974 0.0662 -0.2142 0.06227 C -0.29571 0.04352 -0.14388 0.06829 -0.28659 0.04213 C -0.31758 0.03657 -0.35534 0.0368 -0.38594 0.03611 C -0.40078 0.0375 -0.41576 0.0375 -0.43047 0.04074 C -0.4362 0.0419 -0.44206 0.05486 -0.44532 0.06088 C -0.46068 0.08958 -0.4461 0.06366 -0.46524 0.10879 C -0.47969 0.14259 -0.48542 0.15463 -0.49753 0.18796 C -0.50183 0.19954 -0.50638 0.21111 -0.50977 0.22361 C -0.51328 0.23565 -0.51563 0.24838 -0.51849 0.26088 C -0.51901 0.26643 -0.5198 0.27222 -0.52032 0.27778 C -0.52253 0.31643 -0.52123 0.33055 -0.51237 0.37407 C -0.5112 0.38102 -0.50756 0.38611 -0.50443 0.39097 C -0.48373 0.42523 -0.44831 0.4706 -0.42696 0.49329 C -0.4056 0.5162 -0.38321 0.53611 -0.36068 0.55532 C -0.29154 0.61412 -0.26927 0.63356 -0.20456 0.66713 C -0.19844 0.67014 -0.15378 0.69166 -0.13828 0.69329 C -0.1168 0.69583 -0.09532 0.69537 -0.07396 0.69653 C -0.04258 0.69097 -0.02722 0.69352 0.00208 0.66551 C 0.04674 0.62291 0.05989 0.58611 0.09101 0.51204 C 0.1069 0.47407 0.11914 0.43148 0.13632 0.3956 C 0.16145 0.34352 0.18919 0.29514 0.21744 0.24838 C 0.23685 0.21643 0.25976 0.19166 0.27942 0.15995 C 0.29961 0.12731 0.33698 0.05625 0.33698 0.05648 C 0.34244 0.03449 0.35026 0.01412 0.35351 -0.00903 C 0.35716 -0.03403 0.35547 -0.07292 0.35 -0.09884 C 0.34726 -0.11227 0.3444 -0.12616 0.33958 -0.13773 C 0.3358 -0.14653 0.33307 -0.15695 0.32825 -0.16389 C 0.31458 -0.18357 0.29974 -0.2007 0.28463 -0.21667 C 0.25677 -0.2463 0.1983 -0.30347 0.16341 -0.32662 C 0.1095 -0.36273 0.08828 -0.36482 0.02916 -0.38542 C 0.00442 -0.38403 -0.02032 -0.38334 -0.04519 -0.38079 C -0.04974 -0.38033 -0.06706 -0.375 -0.07396 -0.37315 C -0.10508 -0.34352 -0.0642 -0.38426 -0.11133 -0.32338 C -0.17683 -0.23889 -0.15352 -0.28148 -0.18802 -0.20903 C -0.20052 -0.14861 -0.1875 -0.21366 -0.20105 -0.13773 C -0.203 -0.12732 -0.20573 -0.11713 -0.20703 -0.10671 C -0.21107 -0.08102 -0.21341 -0.05463 -0.21771 -0.02917 C -0.2349 0.07523 -0.27175 0.28264 -0.27175 0.28287 C -0.27487 0.32384 -0.27852 0.36504 -0.28138 0.40648 C -0.28425 0.4493 -0.28607 0.49236 -0.2892 0.53518 C -0.29219 0.57824 -0.29649 0.62106 -0.29961 0.66389 C -0.30821 0.77824 -0.2987 0.72454 -0.31446 0.79722 C -0.35039 0.79467 -0.45469 0.81805 -0.50443 0.75856 C -0.51654 0.74421 -0.52578 0.72361 -0.53503 0.70416 C -0.53841 0.69699 -0.54076 0.68796 -0.54284 0.6794 C -0.57409 0.55995 -0.56901 0.56342 -0.59532 0.3956 C -0.60443 0.3368 -0.6224 0.21898 -0.6224 0.21921 C -0.62539 0.12268 -0.63047 0.02176 -0.6224 -0.07408 C -0.61758 -0.13125 -0.59258 -0.18171 -0.57266 -0.22292 C -0.55951 -0.24954 -0.54649 -0.27685 -0.53164 -0.30023 C -0.49545 -0.35671 -0.46315 -0.38634 -0.41914 -0.42107 C -0.3711 -0.45903 -0.33516 -0.47755 -0.28138 -0.49097 C -0.25873 -0.49653 -0.23542 -0.49514 -0.21237 -0.49722 C -0.19974 -0.48634 -0.18399 -0.48334 -0.175 -0.46459 C -0.13737 -0.3875 -0.13985 -0.30278 -0.13399 -0.20741 C -0.13099 -0.1588 -0.12891 -0.11019 -0.12605 -0.06158 C -0.12435 -0.03056 -0.12175 0.00023 -0.12006 0.03125 C -0.11927 0.04676 -0.1194 0.0625 -0.11823 0.07778 C -0.11615 0.10393 -0.10625 0.16366 -0.10261 0.18333 C -0.08828 0.25995 -0.08138 0.32037 -0.05105 0.38009 C -0.02552 0.43079 0.00234 0.45995 0.03528 0.4919 C 0.06341 0.51921 0.09948 0.54861 0.12942 0.56782 C 0.14622 0.57847 0.16328 0.58889 0.18086 0.5956 C 0.19661 0.60185 0.21289 0.60301 0.22877 0.60648 C 0.26731 0.60139 0.33867 0.60972 0.35442 0.51204 C 0.38294 0.33472 0.35299 0.22245 0.33515 0.06852 C 0.325 -0.01968 0.33359 -0.01852 0.3082 -0.09884 C 0.28737 -0.16482 0.26276 -0.2125 0.22877 -0.25857 C 0.18672 -0.31574 0.15169 -0.35 0.10156 -0.37778 C 0.0431 -0.40996 0.01731 -0.4081 -0.04414 -0.41806 C -0.06159 -0.41597 -0.07956 -0.41945 -0.09662 -0.41181 C -0.1073 -0.40695 -0.11667 -0.39375 -0.12526 -0.38079 C -0.14349 -0.35278 -0.1586 -0.29445 -0.16706 -0.26019 C -0.18972 -0.16921 -0.21055 -0.07709 -0.23256 0.01435 C -0.24089 0.04907 -0.29753 0.27731 -0.30482 0.32129 C -0.31133 0.35972 -0.33216 0.49745 -0.34766 0.56157 C -0.35977 0.61204 -0.36667 0.64467 -0.39115 0.6794 C -0.3974 0.68819 -0.40547 0.69236 -0.41302 0.69653 C -0.42917 0.70555 -0.44597 0.70532 -0.46276 0.70741 C -0.4724 0.70416 -0.4823 0.70416 -0.49154 0.69815 C -0.5125 0.68426 -0.53841 0.65069 -0.55417 0.62361 C -0.56615 0.60347 -0.57631 0.58009 -0.58737 0.55856 C -0.65703 0.28009 -0.6323 0.39329 -0.66758 0.22361 C -0.66967 0.20393 -0.67435 0.18472 -0.6737 0.16458 C -0.67227 0.11875 -0.66927 0.07222 -0.66159 0.02824 C -0.64792 -0.04977 -0.6155 -0.10394 -0.57683 -0.14537 C -0.5306 -0.19537 -0.45912 -0.23542 -0.40599 -0.25093 C -0.37526 -0.25949 -0.34388 -0.25903 -0.31289 -0.2632 C -0.25261 -0.24815 -0.19128 -0.24329 -0.13216 -0.21829 C -0.08776 -0.19954 -0.0448 -0.10509 -0.01094 -0.06644 C 0.10468 0.06713 0.14843 0.12199 0.26289 0.1787 C 0.30156 0.19791 0.32083 0.20092 0.35442 0.2081 C 0.35377 0.13426 0.35612 0.05995 0.3526 -0.01366 C 0.35208 -0.02662 0.34726 -0.03843 0.34218 -0.04769 C 0.31549 -0.09769 0.28216 -0.13403 0.24622 -0.15926 C 0.22174 -0.17662 0.19609 -0.18889 0.17044 -0.19977 C 0.07161 -0.24121 0.06458 -0.22986 -0.03972 -0.25394 C -0.2224 -0.29607 -0.07513 -0.27662 -0.25078 -0.29259 C -0.29193 -0.28009 -0.33438 -0.27523 -0.37461 -0.25533 C -0.39948 -0.24283 -0.42214 -0.21945 -0.4444 -0.19653 C -0.46446 -0.17593 -0.48334 -0.15162 -0.50105 -0.12523 C -0.53438 -0.07593 -0.56211 -0.01875 -0.58477 0.04676 C -0.59649 0.08055 -0.60703 0.11551 -0.61524 0.15231 C -0.62435 0.19236 -0.6293 0.23495 -0.6362 0.27639 C -0.63828 0.34398 -0.63776 0.41204 -0.64232 0.4794 C -0.64375 0.50023 -0.65 0.51898 -0.65456 0.53842 C -0.66355 0.57685 -0.6681 0.59166 -0.68425 0.62199 C -0.68724 0.62778 -0.69089 0.63241 -0.69467 0.63611 C -0.70248 0.64352 -0.70795 0.64259 -0.71641 0.64375 C -0.72019 0.64282 -0.72448 0.64398 -0.72787 0.64074 C -0.75521 0.61366 -0.78164 0.55208 -0.79649 0.51204 C -0.84727 0.37592 -0.87709 0.2912 -0.9056 0.15069 C -0.91342 0.11227 -0.91576 0.08426 -0.91953 0.04676 C -0.91862 -0.0132 -0.92227 -0.07384 -0.91693 -0.1331 C -0.9142 -0.1625 -0.87891 -0.2213 -0.86888 -0.23542 C -0.83256 -0.28681 -0.80573 -0.31111 -0.75808 -0.3294 C -0.7224 -0.34375 -0.64362 -0.34144 -0.61003 -0.3419 C -0.57683 -0.33195 -0.54362 -0.32454 -0.51081 -0.3125 C -0.45638 -0.29259 -0.35625 -0.24445 -0.30404 -0.21366 C -0.2681 -0.19236 -0.23282 -0.16852 -0.19766 -0.14375 C -0.175 -0.12778 -0.14701 -0.10509 -0.12696 -0.07709 C -0.11901 -0.06621 -0.11211 -0.05301 -0.10521 -0.04005 C -0.07487 0.01782 -0.04909 0.08379 -0.01537 0.13518 C 0.00703 0.16944 0.02773 0.20741 0.05182 0.2375 C 0.05351 0.23981 0.07083 0.26319 0.07617 0.26551 C 0.08333 0.26852 0.09075 0.26852 0.09804 0.27014 C 0.10586 0.26134 0.11445 0.2544 0.12161 0.24375 C 0.16901 0.17176 0.18606 0.13541 0.21315 0.02662 C 0.22682 -0.02871 0.23463 -0.08796 0.24544 -0.14537 C 0.2457 -0.1588 0.24674 -0.17222 0.24622 -0.18565 C 0.24557 -0.20486 0.24557 -0.225 0.24192 -0.24283 C 0.2289 -0.30602 0.17122 -0.34121 0.14765 -0.35764 C 0.07395 -0.40926 0.02278 -0.41204 -0.05638 -0.42431 C -0.09063 -0.4294 -0.125 -0.43241 -0.15925 -0.43658 C -0.19896 -0.43565 -0.2392 -0.44259 -0.27865 -0.43357 C -0.29766 -0.42917 -0.31472 -0.41111 -0.3319 -0.3963 C -0.38034 -0.35463 -0.45964 -0.20903 -0.47735 -0.18102 C -0.53425 -0.09259 -0.54336 -0.09676 -0.58321 0.01736 C -0.59037 0.03819 -0.5931 0.06319 -0.5987 0.08565 C -0.61315 0.14282 -0.62657 0.20092 -0.64323 0.25625 C -0.66237 0.32014 -0.68451 0.38194 -0.70078 0.44838 C -0.7086 0.48055 -0.71706 0.51204 -0.72435 0.54444 C -0.75287 0.67338 -0.70378 0.47361 -0.73386 0.60347 C -0.73581 0.61157 -0.7375 0.62037 -0.74089 0.62662 C -0.74818 0.6412 -0.75677 0.65463 -0.76602 0.66551 C -0.77032 0.67037 -0.77592 0.6706 -0.78073 0.67315 C -0.79597 0.66597 -0.81276 0.66597 -0.82618 0.65162 C -0.83894 0.63796 -0.84714 0.61389 -0.85586 0.59259 C -0.87071 0.55671 -0.89245 0.47407 -0.90039 0.4375 C -0.90495 0.41643 -0.9073 0.39421 -0.91081 0.37245 C -0.91172 0.34444 -0.91537 0.2956 -0.90821 0.26852 C -0.90065 0.24028 -0.87917 0.1912 -0.86029 0.17546 C -0.84427 0.16227 -0.82774 0.15092 -0.81055 0.14444 C -0.79024 0.13704 -0.76927 0.13727 -0.74857 0.13379 C -0.61914 0.16736 -0.56107 0.17384 -0.42865 0.25301 C -0.37175 0.28727 -0.31537 0.32477 -0.25795 0.35532 C -0.22878 0.37083 -0.20013 0.3912 -0.17058 0.40185 C -0.12305 0.41921 -0.07474 0.42662 -0.0267 0.43912 C -0.00144 0.43819 0.02395 0.44213 0.04922 0.43611 C 0.07721 0.42916 0.18164 0.36528 0.2 0.35532 C 0.31445 0.29375 0.20026 0.36504 0.31692 0.28866 C 0.32942 0.26805 0.34466 0.25162 0.35442 0.22662 C 0.35768 0.21829 0.3582 0.20185 0.35351 0.1956 C 0.34492 0.18449 0.33255 0.18842 0.32213 0.18495 C 0.04856 0.19768 -0.09154 0.15926 -0.31888 0.25625 C -0.35039 0.26967 -0.38047 0.29236 -0.4112 0.31041 C -0.42318 0.33009 -0.43685 0.34676 -0.44701 0.36944 C -0.44987 0.37592 -0.4487 0.38588 -0.4487 0.39421 C -0.4487 0.4294 -0.45287 0.44861 -0.43477 0.46551 C -0.38034 0.51643 -0.38203 0.50579 -0.31966 0.52129 C -0.27761 0.5037 -0.2336 0.49676 -0.19323 0.46852 C -0.17826 0.4581 -0.18659 0.37963 -0.18894 0.37083 C -0.18933 0.36898 -0.22396 0.25139 -0.24649 0.2375 C -0.26042 0.22893 -0.27605 0.23032 -0.29076 0.22662 C -0.34076 0.23541 -0.36771 0.22708 -0.40951 0.28727 C -0.42279 0.30625 -0.4293 0.3368 -0.4392 0.36157 C -0.43425 0.39259 -0.43555 0.42916 -0.42435 0.45463 C -0.40625 0.49537 -0.31823 0.49352 -0.30834 0.49491 C -0.22969 0.47083 -0.14597 0.47986 -0.08516 0.37407 C -0.07474 0.35555 -0.07409 0.32546 -0.06849 0.30116 C -0.07644 0.25416 -0.07605 0.2 -0.09206 0.15995 C -0.12591 0.07569 -0.15612 0.08541 -0.20196 0.0794 C -0.22006 0.10162 -0.24089 0.11782 -0.25599 0.14606 C -0.27422 0.18009 -0.27683 0.24491 -0.26654 0.28565 C -0.26185 0.3037 -0.25196 0.31666 -0.24219 0.32592 C -0.22917 0.33796 -0.2142 0.34051 -0.20013 0.34768 C -0.16537 0.3412 -0.11875 0.35532 -0.09466 0.29329 C -0.0875 0.27477 -0.08776 0.25 -0.08425 0.22824 C -0.09753 0.14259 -0.09857 0.05301 -0.15157 0.0081 C -0.178 -0.01459 -0.20951 -0.01042 -0.23855 -0.01991 C -0.33099 0.0081 -0.34037 -0.0169 -0.4069 0.11829 C -0.41498 0.13472 -0.41328 0.16065 -0.41654 0.18171 C -0.41394 0.1956 -0.41407 0.2125 -0.4086 0.22361 C -0.38815 0.26528 -0.37865 0.26504 -0.35456 0.27639 C -0.34206 0.2743 -0.32865 0.27893 -0.31706 0.27014 C -0.29375 0.25208 -0.29844 0.19421 -0.29714 0.16319 C -0.31849 0.08125 -0.31719 0.06018 -0.3737 0.0081 C -0.38698 -0.00417 -0.40339 0.00185 -0.41823 -0.00116 C -0.43568 0.00555 -0.45508 0.00324 -0.47058 0.01898 C -0.49506 0.04352 -0.50586 0.08472 -0.51849 0.1243 C -0.51081 0.13981 -0.50482 0.15972 -0.49506 0.17083 C -0.48581 0.18125 -0.47435 0.18472 -0.46355 0.18634 C -0.42878 0.1919 -0.39375 0.19051 -0.35899 0.19259 C -0.33802 0.17754 -0.31433 0.17153 -0.2961 0.14768 C -0.28177 0.1287 -0.26433 0.0618 -0.27696 0.02662 C -0.28802 -0.00394 -0.30313 -0.03241 -0.32149 -0.04931 C -0.33685 -0.06343 -0.35573 -0.05764 -0.37292 -0.06158 C -0.3987 -0.04352 -0.42748 -0.03519 -0.45052 -0.00741 C -0.47761 0.02523 -0.47565 0.12963 -0.45834 0.16458 C -0.41498 0.25254 -0.33503 0.23264 -0.28138 0.23611 C -0.24532 0.21528 -0.20612 0.20764 -0.17318 0.17407 C -0.16211 0.1625 -0.15599 0.13241 -0.15925 0.11041 C -0.16732 0.0544 -0.18308 1.85185E-6 -0.20456 -0.04306 C -0.24896 -0.13102 -0.29115 -0.11296 -0.34935 -0.11759 C -0.36237 -0.10093 -0.37839 -0.08982 -0.38855 -0.06783 C -0.40886 -0.02408 -0.41654 0.02338 -0.4069 0.07639 C -0.40417 0.0912 -0.39987 0.1081 -0.39206 0.11504 C -0.36719 0.1375 -0.3392 0.14606 -0.31289 0.16157 C -0.25222 0.16018 -0.23321 0.18009 -0.18542 0.10278 C -0.18021 0.09421 -0.18425 0.07778 -0.1836 0.06551 C -0.19414 0.05 -0.20248 0.02847 -0.21511 0.01898 C -0.26472 -0.01875 -0.28737 0.00764 -0.33894 0.02824 C -0.3444 0.03958 -0.35248 0.04838 -0.35547 0.06227 C -0.35977 0.08287 -0.36394 0.10694 -0.35977 0.12754 C -0.34623 0.19583 -0.30716 0.20579 -0.27526 0.22824 C -0.25144 0.22569 -0.17305 0.25903 -0.15664 0.1787 C -0.15274 0.15972 -0.15599 0.13842 -0.15573 0.11829 C -0.15964 0.11157 -0.16198 0.10069 -0.16706 0.09791 C -0.21068 0.07592 -0.21159 0.09097 -0.24987 0.12291 C -0.25808 0.14514 -0.26914 0.16458 -0.27448 0.18958 C -0.278 0.20694 -0.27969 0.22847 -0.27526 0.24537 C -0.25144 0.33541 -0.19844 0.31041 -0.15157 0.31967 C -0.12852 0.30579 -0.09948 0.30879 -0.08256 0.27778 C -0.04493 0.20926 -0.05144 0.09745 -0.08425 0.03125 C -0.10026 -0.00093 -0.12605 -0.01204 -0.14701 -0.0338 C -0.2142 0.00509 -0.2892 0.01435 -0.34844 0.08241 C -0.37032 0.10764 -0.3668 0.17129 -0.36589 0.21736 C -0.36524 0.24861 -0.35534 0.2787 -0.34414 0.30278 C -0.30925 0.37708 -0.22591 0.36551 -0.18802 0.37407 C -0.15404 0.34305 -0.11237 0.33032 -0.08594 0.28102 C -0.05756 0.22731 -0.06836 0.0993 -0.11042 0.07176 C -0.17201 0.03102 -0.23946 0.02731 -0.30404 0.00509 C -0.34493 0.02523 -0.38998 0.02801 -0.42696 0.06551 C -0.45964 0.09861 -0.49362 0.14606 -0.50547 0.20972 C -0.52435 0.31134 -0.44571 0.39884 -0.4069 0.41111 C -0.34844 0.42963 -0.28828 0.41852 -0.22917 0.42199 C -0.18594 0.38009 -0.13256 0.36157 -0.1 0.29653 C -0.08243 0.26134 -0.08789 0.20046 -0.09558 0.15532 C -0.11433 0.0456 -0.24649 0.05995 -0.2681 0.05463 C -0.29831 0.08148 -0.33542 0.0912 -0.35808 0.13518 C -0.39571 0.20856 -0.35287 0.30949 -0.31706 0.3368 C -0.28802 0.35903 -0.2543 0.35023 -0.22279 0.35694 C -0.20782 0.34143 -0.18594 0.33773 -0.17761 0.31041 C -0.14558 0.20602 -0.16732 0.08264 -0.21771 0.00972 C -0.24115 -0.02431 -0.27578 -0.0213 -0.30482 -0.03681 C -0.36888 0.00116 -0.46849 0.03449 -0.5168 0.14143 C -0.53477 0.18171 -0.53789 0.2375 -0.54818 0.28565 C -0.53594 0.32592 -0.53164 0.37801 -0.51159 0.40648 C -0.46758 0.46921 -0.39675 0.43264 -0.35105 0.42199 C -0.25912 0.34791 -0.18685 0.31204 -0.11654 0.18009 C -0.10599 0.16041 -0.10664 0.12847 -0.1017 0.10278 C -0.10287 0.09282 -0.10118 0.08032 -0.10521 0.07315 C -0.10756 0.06898 -0.11198 0.07616 -0.11472 0.0794 C -0.22266 0.20301 -0.20313 0.17778 -0.26042 0.25625 C -0.26185 0.26389 -0.26407 0.27129 -0.26472 0.2794 C -0.26498 0.28171 -0.26433 0.28518 -0.26302 0.28565 C -0.25534 0.28889 -0.24727 0.28866 -0.23946 0.29028 C -0.20105 0.28981 -0.16263 0.29467 -0.12435 0.28866 C -0.0336 0.2743 0.00807 0.23634 0.09622 0.18171 C 0.10442 0.16366 0.11757 0.15 0.1207 0.12754 C 0.12291 0.11134 0.11523 0.09514 0.11028 0.08102 C 0.10091 0.05463 0.08489 0.04791 0.07005 0.03611 C 0.04622 0.03912 0.02174 0.03449 -0.00144 0.04537 C -0.11276 0.09699 -0.18555 0.1625 -0.27956 0.28102 C -0.29753 0.30347 -0.31042 0.3368 -0.32578 0.36458 C -0.32956 0.3993 -0.33763 0.43333 -0.33711 0.46852 C -0.33672 0.49676 -0.33021 0.52407 -0.32318 0.5493 C -0.30808 0.60278 -0.27956 0.63055 -0.24909 0.65162 C -0.23151 0.66366 -0.21276 0.67083 -0.19414 0.67477 C -0.16875 0.68009 -0.1431 0.67778 -0.11732 0.6794 C -0.10404 0.67268 -0.09011 0.66898 -0.07722 0.65926 C -0.0711 0.65463 -0.06602 0.64629 -0.06159 0.6375 C -0.05899 0.63241 -0.05795 0.62523 -0.05638 0.61898 C -0.05261 0.60416 -0.04844 0.58009 -0.04584 0.5662 C -0.04375 0.54166 -0.04128 0.52685 -0.04414 0.50116 C -0.04519 0.49213 -0.05144 0.475 -0.05638 0.47014 C -0.07396 0.45324 -0.09779 0.44537 -0.11654 0.44213 L -0.12605 0.44074 C -0.1362 0.43055 -0.12852 0.43727 -0.14089 0.42986 C -0.14323 0.42847 -0.14545 0.42639 -0.14792 0.42523 C -0.15 0.4243 -0.15196 0.4243 -0.15404 0.42361 C -0.16654 0.41875 -0.17891 0.41204 -0.19154 0.4081 C -0.20144 0.40509 -0.21146 0.40278 -0.2211 0.39884 C -0.22839 0.39606 -0.23503 0.3912 -0.24219 0.38796 C -0.24818 0.38518 -0.2543 0.3831 -0.26042 0.38009 C -0.26797 0.37639 -0.27539 0.37176 -0.28308 0.36782 L -0.36328 0.32754 C -0.39844 0.30995 -0.39883 0.31319 -0.42344 0.29491 C -0.42526 0.29352 -0.42696 0.2919 -0.42865 0.29028 C -0.4319 0.28264 -0.43555 0.27523 -0.43828 0.26713 C -0.44493 0.24768 -0.45131 0.21666 -0.45573 0.19722 C -0.45664 0.18796 -0.45925 0.1787 -0.45834 0.16944 C -0.4543 0.13032 -0.44115 0.13032 -0.42175 0.11666 C -0.38529 0.09097 -0.39349 0.09514 -0.37032 0.08565 C -0.29675 0.12916 -0.34935 0.09352 -0.24297 0.19421 C -0.23646 0.20023 -0.22279 0.21111 -0.22279 0.21134 C -0.21381 0.22754 -0.20222 0.24861 -0.19232 0.26088 C -0.18112 0.27477 -0.1694 0.28866 -0.15664 0.29791 C -0.14532 0.30648 -0.12084 0.31342 -0.12084 0.31366 L -0.11732 0.31204 L -0.00677 0.26551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05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6055" y="0"/>
            <a:ext cx="1287570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1772" y="409686"/>
            <a:ext cx="3858161" cy="2567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EAE7EE"/>
              </a:clrFrom>
              <a:clrTo>
                <a:srgbClr val="EAE7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84653"/>
            <a:ext cx="5309103" cy="35329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860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77 -0.00671 L -0.05377 -0.00671 L -0.88476 -0.00972 C -0.88659 -0.00972 -0.89179 -0.0132 -0.88997 -0.01273 L -0.86549 -0.00671 C -0.84062 0.00995 -0.88333 -0.01782 -0.84726 0.00278 C -0.82786 0.01366 -0.84596 0.00787 -0.82539 0.01667 C -0.82083 0.01852 -0.81627 0.01944 -0.81159 0.0213 C -0.8056 0.02384 -0.78646 0.0331 -0.78021 0.0368 C -0.76849 0.04375 -0.75664 0.04977 -0.74531 0.05856 C -0.73919 0.06319 -0.73307 0.06759 -0.72708 0.07245 C -0.72031 0.07801 -0.7138 0.08449 -0.70703 0.08958 C -0.69778 0.0963 -0.68828 0.10139 -0.67903 0.1081 C -0.672 0.11319 -0.66523 0.11991 -0.65807 0.12523 C -0.59427 0.17384 -0.68216 0.10509 -0.61107 0.15625 C -0.60416 0.16111 -0.59791 0.16852 -0.59101 0.17315 C -0.58515 0.17731 -0.56784 0.1838 -0.56133 0.18727 C -0.55781 0.18889 -0.55442 0.19167 -0.55091 0.19329 C -0.54804 0.19468 -0.54505 0.19514 -0.54218 0.19653 C -0.52474 0.20532 -0.5401 0.20116 -0.52474 0.20417 C -0.50911 0.2169 -0.5207 0.2088 -0.50117 0.21829 C -0.49622 0.2206 -0.4914 0.22407 -0.48633 0.22593 C -0.47851 0.2287 -0.47057 0.22986 -0.46276 0.23218 C -0.4164 0.24606 -0.45325 0.23889 -0.4026 0.24606 C -0.39075 0.25023 -0.3789 0.25555 -0.36692 0.25856 C -0.35625 0.26111 -0.34531 0.26134 -0.33463 0.26319 C -0.32617 0.26458 -0.31784 0.26759 -0.30937 0.26782 L -0.0582 0.27083 L -0.03554 0.27546 C -0.02799 0.27731 -0.00599 0.28333 -0.00156 0.28495 C 0.00052 0.28565 0.00248 0.28727 0.00456 0.28796 C 0.0086 0.28935 0.01276 0.28958 0.0168 0.29097 C 0.02084 0.29259 0.02487 0.29444 0.02904 0.2956 C 0.03164 0.29653 0.03425 0.29676 0.03685 0.29722 C 0.04649 0.2993 0.05612 0.30069 0.06563 0.30347 C 0.06745 0.30393 0.06914 0.30486 0.07084 0.30509 C 0.07878 0.30579 0.08659 0.30602 0.0944 0.30648 C 0.10573 0.30856 0.11706 0.31227 0.12839 0.31273 C 0.17787 0.31481 0.22735 0.3081 0.2767 0.31435 C 0.27982 0.31481 0.27696 0.32593 0.27578 0.33148 C 0.27513 0.33472 0.27318 0.33704 0.27149 0.33912 C 0.25768 0.35671 0.24414 0.375 0.22956 0.39028 C 0.2112 0.40972 0.19219 0.42685 0.17292 0.44305 C 0.14649 0.46528 0.08763 0.4993 0.06563 0.51111 C 0.03893 0.52546 -0.00195 0.5456 -0.03294 0.55625 C -0.04153 0.55926 -0.05026 0.56227 -0.05911 0.56389 C -0.08281 0.56805 -0.10677 0.57014 -0.1306 0.57315 L -0.54479 0.56551 C -0.56002 0.56481 -0.60495 0.54838 -0.61979 0.54375 C -0.66211 0.53079 -0.63268 0.54051 -0.66862 0.53125 C -0.71836 0.51852 -0.69258 0.52199 -0.72357 0.51898 C -0.77252 0.5044 -0.71146 0.52176 -0.75143 0.51273 C -0.76367 0.50995 -0.77578 0.50602 -0.78802 0.50347 C -0.79531 0.50185 -0.8026 0.50162 -0.80989 0.50046 C -0.81432 0.49954 -0.8237 0.49606 -0.8289 0.4956 C -0.847 0.49491 -0.86497 0.49468 -0.88294 0.49421 C -0.88476 0.49375 -0.88646 0.49329 -0.88828 0.49259 C -0.89258 0.4912 -0.89687 0.48866 -0.9013 0.48796 L -0.91263 0.48634 C -0.91719 0.48356 -0.91367 0.48542 -0.92044 0.48333 C -0.922 0.48287 -0.92344 0.48218 -0.92487 0.48171 C -0.93034 0.48055 -0.93594 0.47986 -0.9414 0.4787 C -0.94726 0.47731 -0.95299 0.47546 -0.95885 0.47407 L -0.97109 0.47083 C -0.99114 0.47199 -1.0112 0.47153 -1.03125 0.47407 C -1.03216 0.47407 -1.03268 0.47731 -1.03216 0.4787 C -1.0306 0.48171 -1.02812 0.4831 -1.02604 0.48495 C -1.02461 0.48611 -1.02304 0.4868 -1.02161 0.48796 C -1.01028 0.5081 -1.01705 0.49768 -0.99284 0.52199 C -0.97278 0.54236 -0.97995 0.53264 -0.95534 0.55463 C -0.94883 0.56042 -0.94245 0.56667 -0.9362 0.57315 C -0.89401 0.61667 -0.92995 0.5912 -0.84896 0.65995 L -0.78893 0.71111 C -0.78047 0.71829 -0.77265 0.72847 -0.76367 0.73287 C -0.74974 0.73981 -0.73138 0.7493 -0.71745 0.75463 C -0.67838 0.76921 -0.6733 0.77014 -0.63984 0.7794 L -0.50117 0.76852 C -0.49114 0.76736 -0.48125 0.76481 -0.47148 0.76088 C -0.46315 0.75741 -0.45534 0.75116 -0.44713 0.74676 C -0.42174 0.7338 -0.42148 0.73727 -0.3983 0.72199 C -0.38802 0.71528 -0.37812 0.70648 -0.36771 0.70023 C -0.34974 0.68958 -0.32396 0.68079 -0.30586 0.67245 C -0.29362 0.66667 -0.28151 0.65972 -0.26927 0.65393 C -0.25651 0.64768 -0.24349 0.64329 -0.23086 0.6368 C -0.21849 0.63032 -0.20651 0.62153 -0.19427 0.61505 C -0.18151 0.60856 -0.16862 0.60417 -0.15586 0.59792 C -0.13307 0.58704 -0.11054 0.575 -0.08789 0.56389 C -0.06784 0.55417 -0.04817 0.54167 -0.0276 0.53611 C 0.08112 0.50579 -0.07435 0.54815 0.02552 0.52361 C 0.1069 0.5037 -0.02096 0.53032 0.0875 0.50648 C 0.0918 0.50555 0.09623 0.50509 0.10052 0.50509 L 0.2767 0.50347 C 0.27604 0.4956 0.2763 0.48773 0.275 0.48009 C 0.26862 0.44537 0.25651 0.42824 0.24349 0.39792 C 0.23789 0.38472 0.23308 0.37037 0.22696 0.35764 L 0.17032 0.23843 C 0.14571 0.18657 0.09961 0.08634 0.07956 0.05856 C 0.07292 0.0493 0.06615 0.04028 0.05951 0.03055 C 0.05443 0.02315 0.04987 0.01458 0.04466 0.00741 C 0.03568 -0.00509 0.02552 -0.01505 0.0168 -0.02824 L -0.00234 -0.05787 C -0.00468 -0.06134 -0.00716 -0.06482 -0.00937 -0.06852 C -0.01107 -0.07176 -0.01263 -0.075 -0.01458 -0.07801 C -0.01614 -0.08032 -0.0181 -0.08195 -0.01979 -0.08403 C -0.03125 -0.11134 -0.00794 -0.05695 -0.02851 -0.09954 C -0.05325 -0.15093 -0.02877 -0.10139 -0.04166 -0.13681 C -0.04271 -0.13982 -0.04479 -0.14144 -0.04596 -0.14468 C -0.04948 -0.15394 -0.05234 -0.16435 -0.0556 -0.17407 C -0.05664 -0.17732 -0.05807 -0.18009 -0.05911 -0.18333 C -0.06015 -0.18727 -0.06067 -0.19167 -0.06172 -0.19583 C -0.06471 -0.20718 -0.06771 -0.21875 -0.07122 -0.22986 C -0.07239 -0.23333 -0.07435 -0.23588 -0.07565 -0.23912 C -0.08307 -0.25787 -0.09101 -0.27616 -0.09739 -0.2963 C -0.09857 -0.3 -0.09987 -0.30347 -0.10091 -0.30718 C -0.10442 -0.31945 -0.10651 -0.33357 -0.11133 -0.34445 C -0.11732 -0.35741 -0.11471 -0.35116 -0.12187 -0.37222 C -0.13437 -0.40926 -0.11692 -0.35903 -0.12877 -0.39236 C -0.12968 -0.39491 -0.13047 -0.39769 -0.13138 -0.40023 C -0.13294 -0.40417 -0.1345 -0.40787 -0.13672 -0.41111 C -0.13867 -0.41412 -0.14218 -0.41829 -0.14453 -0.42037 C -0.14596 -0.42153 -0.14739 -0.42245 -0.14883 -0.42338 C -0.16823 -0.43495 -0.17695 -0.44074 -0.19336 -0.44815 C -0.20586 -0.45394 -0.21797 -0.46273 -0.23086 -0.46528 L -0.25442 -0.46991 C -0.26679 -0.46945 -0.29804 -0.47847 -0.31458 -0.46065 C -0.31784 -0.45695 -0.32044 -0.45139 -0.3233 -0.44676 C -0.32474 -0.44421 -0.3263 -0.44167 -0.3276 -0.43889 C -0.33489 -0.42292 -0.33802 -0.41435 -0.34336 -0.39699 C -0.34492 -0.3919 -0.34596 -0.38634 -0.34765 -0.38148 C -0.35586 -0.35972 -0.36732 -0.33982 -0.37122 -0.31343 C -0.37526 -0.28565 -0.37708 -0.27778 -0.37903 -0.25139 C -0.38073 -0.23032 -0.38216 -0.20926 -0.38346 -0.18796 C -0.38659 -0.13843 -0.3832 -0.17037 -0.38776 -0.13218 C -0.3875 -0.0625 -0.38841 0.00741 -0.38698 0.07708 C -0.38646 0.10116 -0.38359 0.12477 -0.38164 0.14838 C -0.38073 0.16088 -0.37929 0.17315 -0.37825 0.18565 C -0.37721 0.19653 -0.37669 0.20741 -0.37565 0.21829 C -0.36458 0.3294 -0.37083 0.29375 -0.35898 0.35301 C -0.35495 0.3963 -0.35143 0.43079 -0.34857 0.47407 C -0.34778 0.48634 -0.34687 0.51111 -0.34687 0.51111 C -0.34622 0.56296 -0.34479 0.61458 -0.34505 0.6662 C -0.34609 0.8618 -0.33242 0.80555 -0.35468 0.88472 L -0.44974 0.88333 C -0.45612 0.88264 -0.46797 0.87407 -0.46797 0.87407 C -0.47031 0.8713 -0.47252 0.86829 -0.475 0.8662 C -0.4819 0.86042 -0.48932 0.85718 -0.49596 0.85069 C -0.50052 0.8463 -0.50416 0.83958 -0.5082 0.83356 C -0.51133 0.82893 -0.5151 0.82037 -0.51771 0.81505 C -0.5233 0.78356 -0.52916 0.75231 -0.53424 0.7206 C -0.53698 0.7037 -0.53854 0.68611 -0.54127 0.66944 C -0.54492 0.64745 -0.54974 0.62616 -0.55351 0.60417 C -0.56041 0.56366 -0.57135 0.49097 -0.57617 0.4493 C -0.58073 0.40926 -0.58554 0.33866 -0.58841 0.30046 C -0.58164 0.11389 -0.5845 0.02338 -0.55963 -0.14769 C -0.55573 -0.17431 -0.54739 -0.19838 -0.54127 -0.22361 C -0.53633 -0.24375 -0.52929 -0.2625 -0.52643 -0.2838 C -0.52161 -0.32014 -0.52422 -0.30162 -0.51862 -0.33958 C -0.51797 -0.35509 -0.5164 -0.3706 -0.51692 -0.38611 C -0.51849 -0.43426 -0.52239 -0.4419 -0.52903 -0.4838 C -0.52968 -0.48796 -0.53021 -0.50347 -0.53255 -0.50556 C -0.53737 -0.50949 -0.54297 -0.50764 -0.5483 -0.5088 C -0.58424 -0.50764 -0.62031 -0.5081 -0.65638 -0.50556 C -0.65885 -0.50532 -0.66041 -0.49907 -0.66159 -0.4963 C -0.66536 -0.48796 -0.67291 -0.47153 -0.67291 -0.47153 C -0.67812 -0.44421 -0.66901 -0.49051 -0.68164 -0.44051 C -0.68242 -0.4375 -0.68203 -0.43426 -0.68255 -0.43125 C -0.68411 -0.42222 -0.6862 -0.41366 -0.68776 -0.40486 C -0.69505 -0.36296 -0.69414 -0.36806 -0.69739 -0.33958 C -0.69765 -0.33287 -0.69778 -0.32616 -0.6983 -0.31945 C -0.70039 -0.29097 -0.70403 -0.26296 -0.70521 -0.23449 C -0.70547 -0.22778 -0.7056 -0.22107 -0.70612 -0.21435 C -0.70677 -0.20695 -0.70794 -0.2 -0.70872 -0.19259 C -0.71041 -0.175 -0.71054 -0.16667 -0.71133 -0.14931 C -0.71159 -0.13472 -0.71185 -0.12037 -0.71224 -0.10579 C -0.71237 -0.10023 -0.71276 -0.09445 -0.71302 -0.08866 C -0.71419 -0.07176 -0.71536 -0.05463 -0.71653 -0.0375 C -0.71679 0.02338 -0.71653 0.08426 -0.71745 0.14537 C -0.71784 0.16968 -0.72278 0.2331 -0.72357 0.25532 L -0.72526 0.3081 C -0.72591 0.40532 -0.7263 0.50231 -0.72708 0.59954 C -0.7276 0.68356 -0.72656 0.64977 -0.73047 0.71273 C -0.73177 0.73287 -0.73008 0.72292 -0.73398 0.73912 C -0.73424 0.74329 -0.73424 0.74745 -0.73489 0.75162 C -0.73515 0.75347 -0.73828 0.76968 -0.7401 0.77477 C -0.74166 0.77917 -0.74375 0.78287 -0.74531 0.78727 C -0.74687 0.7912 -0.74778 0.79606 -0.74974 0.79954 C -0.76328 0.82523 -0.75442 0.80694 -0.76367 0.81667 C -0.76575 0.81875 -0.76745 0.82292 -0.76979 0.8243 C -0.7763 0.8287 -0.78307 0.83102 -0.78984 0.83356 C -0.79271 0.83472 -0.7957 0.83449 -0.79857 0.83518 C -0.80169 0.83611 -0.80495 0.83727 -0.80807 0.83843 C -0.84232 0.83773 -0.87695 0.84514 -0.91094 0.8368 C -0.92747 0.83264 -0.94179 0.81319 -0.95716 0.80116 C -0.96002 0.79884 -0.96302 0.79606 -0.96588 0.79329 C -0.97526 0.78426 -0.98554 0.77384 -0.99114 0.75625 C -0.99674 0.73819 -0.99883 0.73218 -1.00416 0.70972 C -1.0056 0.7037 -1.00612 0.69699 -1.00768 0.69097 C -1.01289 0.6706 -1.01823 0.65023 -1.02422 0.63055 C -1.03854 0.58356 -1.05469 0.53819 -1.06875 0.49097 C -1.07213 0.47986 -1.07383 0.46713 -1.07656 0.45532 C -1.07942 0.44352 -1.08242 0.43171 -1.08528 0.41968 C -1.08594 0.39745 -1.08711 0.37523 -1.08711 0.35301 C -1.08711 0.34375 -1.08607 0.33449 -1.08528 0.32523 C -1.08346 0.30185 -1.08125 0.2787 -1.07916 0.25532 C -1.07864 0.22755 -1.07708 0.19954 -1.07747 0.17176 C -1.07812 0.12731 -1.08437 0.02708 -1.08711 -0.01898 C -1.06289 -0.24051 -1.09114 -0.03009 -1.00338 -0.38472 C -0.99648 -0.41227 -0.997 -0.44445 -0.98932 -0.47153 L -0.9789 -0.5088 L -0.82109 -0.50093 C -0.81784 -0.5007 -0.81471 -0.49838 -0.81159 -0.4963 C -0.80599 -0.49213 -0.80065 -0.48681 -0.79505 -0.48241 C -0.78515 -0.47431 -0.79713 -0.48565 -0.78463 -0.47292 C -0.78255 -0.46736 -0.78008 -0.46204 -0.77851 -0.45602 C -0.77565 -0.44537 -0.76888 -0.42222 -0.76627 -0.40787 C -0.76549 -0.40394 -0.76523 -0.39954 -0.76458 -0.3956 C -0.76198 -0.37986 -0.75924 -0.36458 -0.75664 -0.34907 C -0.75638 -0.34445 -0.75612 -0.33958 -0.75586 -0.33495 C -0.75468 -0.32014 -0.75065 -0.27847 -0.75052 -0.27778 C -0.74948 -0.26782 -0.74752 -0.25764 -0.74531 -0.24815 C -0.7431 -0.23866 -0.74114 -0.22847 -0.73841 -0.21898 C -0.73294 -0.20046 -0.72656 -0.1831 -0.72096 -0.16482 C -0.71341 -0.14005 -0.7069 -0.11412 -0.6983 -0.09028 C -0.69075 -0.06968 -0.66653 0.00046 -0.65547 0.01505 C -0.65442 0.01643 -0.62291 0.05995 -0.61276 0.06944 C -0.60859 0.07315 -0.60377 0.07454 -0.59974 0.0787 C -0.57239 0.10555 -0.54674 0.13819 -0.51862 0.16227 C -0.5108 0.16921 -0.50273 0.17523 -0.49505 0.18264 C -0.46497 0.21134 -0.43541 0.24236 -0.40521 0.27083 C -0.39271 0.28264 -0.37955 0.29236 -0.36692 0.30347 C -0.35664 0.3125 -0.34648 0.32199 -0.33633 0.33148 C -0.33086 0.33657 -0.32513 0.3412 -0.31979 0.34676 C -0.2832 0.38657 -0.30638 0.36204 -0.2483 0.41829 C -0.24127 0.425 -0.23489 0.43356 -0.22734 0.43843 C -0.14752 0.48843 -0.21159 0.45139 -0.16107 0.47546 C -0.12851 0.4912 -0.09648 0.5118 -0.06341 0.52361 L -0.03294 0.53449 C -0.02422 0.53727 -0.01549 0.54005 -0.00677 0.54213 C 0.07839 0.56412 0.05573 0.55972 0.10925 0.56852 C 0.16367 0.58866 0.09206 0.56319 0.20521 0.59329 C 0.2168 0.59653 0.22852 0.59907 0.24011 0.60278 L 0.27578 0.61343 C 0.27604 0.61759 0.2767 0.63009 0.2767 0.62593 C 0.27513 0.53287 0.27474 0.43981 0.27149 0.34676 C 0.27058 0.32384 0.26641 0.30139 0.26446 0.2787 C 0.25821 0.20579 0.25795 0.17106 0.24961 0.10046 C 0.24857 0.09074 0.24597 0.08194 0.2444 0.07245 C 0.23216 -0.0007 0.24974 0.06296 0.21211 -0.07477 C 0.20365 -0.10579 0.19323 -0.13495 0.18334 -0.16482 C 0.17513 -0.18982 0.1681 -0.2162 0.15808 -0.23912 C 0.15065 -0.25602 0.14662 -0.26759 0.13802 -0.28079 C 0.10274 -0.33542 0.1461 -0.26597 0.11537 -0.31019 C 0.10964 -0.31852 0.10482 -0.32894 0.09883 -0.33657 C 0.09753 -0.3382 0.07904 -0.36134 0.07005 -0.36458 C 0.06745 -0.36551 0.06472 -0.36551 0.06211 -0.36597 C 0.05404 -0.36551 0.04584 -0.36574 0.03776 -0.36458 C 0.03646 -0.36435 0.03542 -0.3625 0.03425 -0.36134 C 0.03008 -0.35695 0.02565 -0.35324 0.02201 -0.34745 C -0.00195 -0.30857 0.00834 -0.32616 -0.00937 -0.29468 C -0.01341 -0.2875 -0.01784 -0.28079 -0.02161 -0.27292 L -0.04596 -0.22199 C -0.04857 -0.2169 -0.05143 -0.21204 -0.05377 -0.20671 C -0.06198 -0.18796 -0.06888 -0.16736 -0.07825 -0.1507 C -0.10872 -0.09676 -0.06198 -0.18079 -0.09127 -0.12454 C -0.12096 -0.06759 -0.1108 -0.09144 -0.13138 -0.04838 C -0.1358 -0.03935 -0.14987 -0.0081 -0.15495 0.00116 C -0.15703 0.00486 -0.15924 0.0081 -0.16107 0.01204 C -0.16445 0.01898 -0.16705 0.02708 -0.1707 0.0338 C -0.17526 0.04213 -0.18086 0.04861 -0.18554 0.05694 C -0.19739 0.07824 -0.20781 0.10208 -0.22031 0.12199 C -0.22565 0.13032 -0.23112 0.13796 -0.23607 0.14699 C -0.2457 0.16412 -0.2612 0.19236 -0.27096 0.20579 C -0.2776 0.21505 -0.28437 0.22407 -0.29101 0.2338 C -0.29375 0.23773 -0.29609 0.24236 -0.29883 0.24606 C -0.30937 0.25995 -0.32135 0.27083 -0.33112 0.28634 C -0.35169 0.31898 -0.33554 0.29444 -0.38086 0.35 C -0.38372 0.35347 -0.38646 0.35764 -0.38958 0.36088 C -0.39245 0.36389 -0.39544 0.36667 -0.3983 0.37014 C -0.4082 0.38218 -0.41797 0.39514 -0.42786 0.40741 C -0.43893 0.42083 -0.47812 0.46458 -0.48372 0.47083 C -0.50325 0.49259 -0.52422 0.50995 -0.54388 0.53125 C -0.54609 0.5338 -0.59726 0.59074 -0.60846 0.59792 C -0.61575 0.60278 -0.62304 0.60671 -0.63021 0.61204 C -0.64883 0.62569 -0.63086 0.62153 -0.65898 0.63518 C -0.67448 0.64282 -0.69752 0.64514 -0.71302 0.64768 C -0.75312 0.64722 -0.79349 0.65278 -0.83333 0.64606 C -0.84883 0.64352 -0.86341 0.63102 -0.87773 0.61968 C -0.88659 0.61273 -0.8944 0.60231 -0.90221 0.5919 C -0.91133 0.5794 -0.92109 0.56759 -0.92838 0.55162 C -0.94687 0.51018 -0.95573 0.49259 -0.96927 0.42292 C -0.97187 0.40949 -0.97422 0.3956 -0.97721 0.38264 C -0.98034 0.36875 -0.98502 0.35625 -0.98763 0.34213 C -0.99687 0.29352 -1.00442 0.24398 -1.01289 0.19491 C -1.00534 0.10509 -1.00052 0.01412 -0.99023 -0.07477 C -0.98802 -0.09445 -0.97995 -0.11065 -0.97539 -0.12917 C -0.96745 -0.16134 -0.95963 -0.19375 -0.95273 -0.22685 C -0.93958 -0.29028 -0.94101 -0.29398 -0.93268 -0.34745 C -0.92161 -0.41829 -0.92422 -0.4088 -0.90833 -0.46991 C -0.90703 -0.47477 -0.90534 -0.47917 -0.9039 -0.4838 C -0.90065 -0.49491 -0.90117 -0.49653 -0.89518 -0.50718 C -0.89453 -0.50833 -0.89349 -0.5081 -0.89258 -0.5088 C -0.86666 -0.50671 -0.84062 -0.5081 -0.8151 -0.50255 C -0.7987 -0.49884 -0.78255 -0.4912 -0.76718 -0.48079 C -0.75781 -0.47454 -0.72539 -0.44699 -0.71484 -0.42338 C -0.70872 -0.40995 -0.70495 -0.39375 -0.69909 -0.38009 C -0.68216 -0.33958 -0.66614 -0.29745 -0.64674 -0.26065 L -0.55521 -0.08727 C -0.55026 -0.07778 -0.54479 -0.06945 -0.54036 -0.05926 C -0.52942 -0.03426 -0.52552 -0.02732 -0.51692 0.00116 C -0.50586 0.03727 -0.51484 0.01343 -0.50729 0.04444 C -0.49739 0.08518 -0.4862 0.12454 -0.47669 0.16551 C -0.46836 0.20208 -0.4625 0.2412 -0.45143 0.27546 C -0.4457 0.29375 -0.44049 0.3125 -0.43398 0.32986 C -0.43203 0.33542 -0.42812 0.33819 -0.42617 0.34375 C -0.41523 0.37454 -0.40768 0.4088 -0.3957 0.43843 C -0.39192 0.44768 -0.38841 0.45741 -0.38437 0.4662 C -0.37304 0.49074 -0.35599 0.52708 -0.34153 0.55 C -0.33086 0.56713 -0.3207 0.58588 -0.30846 0.59954 C -0.29192 0.61805 -0.27435 0.63356 -0.25612 0.64606 C -0.24557 0.65324 -0.23411 0.65509 -0.22304 0.65856 C -0.21692 0.66042 -0.2108 0.66088 -0.20468 0.66157 L -0.16276 0.6662 C -0.10677 0.65648 -0.04974 0.65671 0.00547 0.6368 C 0.07136 0.61319 0.10352 0.58055 0.15117 0.51736 C 0.15586 0.51111 0.15977 0.50301 0.1642 0.4956 C 0.1819 0.4368 0.19662 0.39537 0.20521 0.32662 C 0.20964 0.2912 0.21042 0.21829 0.21042 0.21829 C 0.20977 0.19028 0.21094 0.16204 0.20873 0.13449 C 0.20716 0.11528 0.20274 0.09699 0.19909 0.0787 C 0.16563 -0.08681 0.16732 -0.12361 0.11888 -0.2375 C 0.10612 -0.26713 0.09271 -0.2963 0.07787 -0.32269 C 0.075 -0.32778 0.0724 -0.33357 0.06914 -0.3382 C 0.06393 -0.3456 0.05834 -0.35232 0.05261 -0.35833 C 0.03698 -0.37431 0.03959 -0.37245 0.02813 -0.37546 C 0.01029 -0.37245 -0.01028 -0.375 -0.02682 -0.35833 C -0.03398 -0.35093 -0.04062 -0.34167 -0.04687 -0.33195 C -0.06679 -0.30116 -0.07786 -0.2794 -0.0931 -0.24236 C -0.10716 -0.20764 -0.12291 -0.17454 -0.13398 -0.13681 C -0.1431 -0.10625 -0.15065 -0.07431 -0.16107 -0.04537 C -0.1858 0.02292 -0.21406 0.08727 -0.23958 0.15463 C -0.32018 0.36713 -0.23086 0.13843 -0.27877 0.27245 C -0.28828 0.29884 -0.29909 0.32338 -0.30846 0.35 C -0.31419 0.36643 -0.31784 0.38518 -0.32409 0.40116 C -0.33646 0.43194 -0.35039 0.46088 -0.36432 0.48958 C -0.40416 0.57153 -0.42968 0.6169 -0.48541 0.67708 C -0.50638 0.69954 -0.53099 0.7294 -0.55521 0.73611 L -0.60052 0.74838 C -0.61484 0.74676 -0.63008 0.75324 -0.64336 0.74375 C -0.67409 0.72176 -0.72187 0.66481 -0.74974 0.61829 C -0.77057 0.5831 -0.79323 0.55023 -0.81067 0.50972 C -0.82838 0.46852 -0.83971 0.41968 -0.85416 0.37477 C -0.8595 0.31319 -0.86692 0.25231 -0.86992 0.19028 C -0.87344 0.11921 -0.86588 0.05718 -0.85677 -0.01134 C -0.85482 -0.02616 -0.8513 -0.04005 -0.84896 -0.05463 C -0.83411 -0.14745 -0.84062 -0.14583 -0.80729 -0.23611 C -0.80299 -0.24745 -0.79648 -0.25648 -0.78984 -0.26366 C -0.74674 -0.31065 -0.70885 -0.33912 -0.65807 -0.35509 C -0.6181 -0.36782 -0.53698 -0.37847 -0.53698 -0.37847 C -0.47031 -0.37014 -0.40325 -0.3706 -0.33724 -0.3537 C -0.31328 -0.34745 -0.25846 -0.28843 -0.23867 -0.26366 C -0.22812 -0.25046 -0.19609 -0.18519 -0.19336 -0.1787 C -0.10898 0.01805 -0.17734 -0.13519 -0.14622 -0.05463 C -0.13919 -0.03634 -0.13138 -0.01875 -0.12448 -0.00046 C -0.11484 0.025 -0.10898 0.05579 -0.09648 0.07708 C -0.07786 0.10903 -0.0638 0.13542 -0.04075 0.16088 C -0.0151 0.18912 0.01563 0.21898 0.04558 0.2368 C 0.06849 0.25023 0.09063 0.27014 0.11446 0.27546 C 0.17513 0.28912 0.14232 0.2838 0.21302 0.28958 C 0.21888 0.2875 0.22513 0.28773 0.23047 0.28333 C 0.25378 0.26366 0.25964 0.25 0.2767 0.2213 C 0.27383 0.14537 0.27162 0.06921 0.26797 -0.00671 C 0.26758 -0.01505 0.26615 -0.02338 0.26446 -0.03148 C 0.25977 -0.0544 0.25664 -0.0794 0.24883 -0.09954 C 0.21771 -0.17894 0.1918 -0.20046 0.14245 -0.24074 C 0.13672 -0.24537 0.13021 -0.24514 0.12409 -0.24676 C 0.07344 -0.26065 0.07891 -0.25857 0.02904 -0.2669 C 0.00847 -0.26458 -0.02083 -0.26875 -0.03984 -0.24537 C -0.05351 -0.22847 -0.06484 -0.20625 -0.07643 -0.18495 C -0.08242 -0.17407 -0.0875 -0.16181 -0.09218 -0.14931 C -0.11523 -0.08681 -0.13698 -0.02315 -0.15937 0.03981 C -0.17513 0.08426 -0.20208 0.15301 -0.20989 0.20417 C -0.21575 0.24282 -0.21705 0.25833 -0.23086 0.29722 C -0.23802 0.31736 -0.2694 0.38542 -0.28229 0.40116 C -0.30403 0.42778 -0.32747 0.45023 -0.35117 0.47083 C -0.37643 0.49282 -0.44205 0.51111 -0.45937 0.51736 C -0.49739 0.51273 -0.53607 0.5162 -0.57357 0.50347 C -0.5901 0.49792 -0.647 0.45903 -0.67213 0.43055 C -0.68633 0.41435 -0.7 0.39653 -0.71393 0.3794 C -0.73685 0.32037 -0.77747 0.24305 -0.78893 0.16227 C -0.7931 0.13333 -0.79479 0.10347 -0.79765 0.07407 C -0.79101 0.03634 -0.78685 -0.00324 -0.7776 -0.03912 C -0.76953 -0.07037 -0.71914 -0.11852 -0.71302 -0.12292 C -0.66015 -0.16181 -0.61146 -0.16736 -0.55521 -0.18171 C -0.51888 -0.18032 -0.44713 -0.19375 -0.40182 -0.1632 C -0.38411 -0.15139 -0.36614 -0.13958 -0.35026 -0.1213 C -0.2431 0.00278 -0.26367 -0.00532 -0.18984 0.0956 C -0.15807 0.13935 -0.09804 0.21412 -0.06601 0.24606 C -0.0431 0.26921 -0.01953 0.29167 0.00547 0.30648 C 0.07071 0.34514 0.03972 0.33125 0.09792 0.35162 C 0.10782 0.35093 0.16185 0.36551 0.17461 0.32523 C 0.18073 0.30579 0.17995 0.28171 0.18255 0.25995 C 0.18099 0.22708 0.18216 0.2375 0.17292 0.19028 C 0.16237 0.13657 0.15651 0.11898 0.13282 0.06944 C 0.12774 0.0588 0.1211 0.05046 0.11446 0.04305 C 0.07657 0.00069 0.05638 -0.01713 0.01159 -0.03287 C -0.00768 -0.03982 -0.02734 -0.04028 -0.04687 -0.04375 C -0.10156 -0.03958 -0.14505 -0.06088 -0.18815 -0.00046 C -0.20703 0.02616 -0.222 0.06042 -0.23867 0.09097 C -0.24088 0.09491 -0.2431 0.09884 -0.24479 0.10347 C -0.24896 0.11551 -0.25221 0.12847 -0.25612 0.14074 C -0.26054 0.1544 -0.26588 0.16713 -0.27005 0.18102 C -0.27786 0.20694 -0.28411 0.23403 -0.29192 0.25995 C -0.29843 0.28218 -0.32096 0.33611 -0.32591 0.34676 C -0.33359 0.36366 -0.34088 0.38125 -0.35026 0.39491 C -0.38541 0.44583 -0.40364 0.45139 -0.44713 0.4787 C -0.45521 0.4838 -0.46315 0.48981 -0.47148 0.49259 C -0.48411 0.49676 -0.49713 0.49676 -0.50989 0.49884 C -0.53958 0.49213 -0.5694 0.48819 -0.59883 0.4787 C -0.61575 0.47315 -0.66679 0.4294 -0.67552 0.4213 C -0.69075 0.40718 -0.70716 0.39491 -0.72005 0.37477 C -0.75638 0.31829 -0.75872 0.3044 -0.775 0.2493 C -0.77695 0.2338 -0.78789 0.16505 -0.78372 0.14213 C -0.7776 0.10926 -0.76862 0.07778 -0.75755 0.0493 C -0.75312 0.03796 -0.74557 0.03102 -0.73841 0.02593 C -0.65377 -0.03287 -0.61523 -0.01227 -0.50638 -0.02222 C -0.45534 -0.01667 -0.44401 -0.02037 -0.38776 0.01505 C -0.36732 0.02801 -0.34935 0.05093 -0.32942 0.0662 C -0.29583 0.09213 -0.26146 0.11528 -0.22734 0.13912 C -0.18346 0.16968 -0.07474 0.22801 -0.06172 0.23055 L 0.00378 0.24305 C 0.01563 0.24259 0.02787 0.2463 0.03946 0.24143 C 0.06068 0.23287 0.07943 0.1618 0.08568 0.14537 C 0.08373 0.09676 0.08646 0.04676 0.07956 -0.00046 C 0.07839 -0.00833 0.05352 -0.07269 0.04128 -0.08264 C 0.01524 -0.10324 -0.01159 -0.1213 -0.03893 -0.13519 C -0.05026 -0.14097 -0.06224 -0.14005 -0.07383 -0.14144 L -0.18372 -0.15394 C -0.20729 -0.14815 -0.23099 -0.14468 -0.25442 -0.13681 C -0.28633 -0.12616 -0.32474 -0.10093 -0.34948 -0.06389 C -0.37461 -0.02639 -0.39414 0.02176 -0.41653 0.06481 C -0.43021 0.11736 -0.44427 0.16991 -0.45755 0.22292 C -0.49153 0.35764 -0.4931 0.39653 -0.55612 0.53449 C -0.56745 0.55926 -0.57812 0.58518 -0.5901 0.6088 C -0.59362 0.61574 -0.59765 0.62222 -0.60234 0.62593 C -0.6138 0.63518 -0.62617 0.64051 -0.63802 0.64768 C -0.65989 0.64236 -0.68346 0.64815 -0.70351 0.63218 C -0.73711 0.60532 -0.76523 0.56065 -0.79505 0.52199 C -0.82851 0.4787 -0.847 0.42801 -0.87161 0.36551 C -0.88242 0.33819 -0.89219 0.30949 -0.9013 0.28009 C -0.93268 0.17917 -0.91445 0.23125 -0.93008 0.16713 C -0.96185 0.03588 -0.94739 0.10579 -0.95976 0.04444 C -0.96094 0.02593 -0.96341 0.00741 -0.96328 -0.01134 C -0.96302 -0.03333 -0.9582 -0.05255 -0.95013 -0.06852 C -0.94114 -0.08657 -0.93255 -0.10625 -0.92135 -0.11968 C -0.84036 -0.21829 -0.79817 -0.2787 -0.71745 -0.32431 C -0.70429 -0.33148 -0.69075 -0.33565 -0.67734 -0.3412 C -0.65 -0.34074 -0.62226 -0.34769 -0.59531 -0.33958 C -0.52617 -0.31921 -0.45221 -0.25347 -0.39036 -0.20185 C -0.31315 -0.13727 -0.24258 -0.05671 -0.1707 0.02755 C -0.13867 0.06481 -0.10807 0.10579 -0.07825 0.14838 C -0.05221 0.18565 -0.02864 0.22778 -0.00325 0.2662 C 0.04974 0.34676 0.1142 0.41366 0.17292 0.47245 C 0.20287 0.50231 0.26628 0.55 0.26628 0.55 C 0.31654 0.63935 0.28164 0.58356 0.23047 0.27708 C 0.2267 0.2544 0.20078 0.19676 0.2 0.19491 C 0.18789 0.16736 0.17761 0.13657 0.1625 0.11435 C 0.13646 0.07593 0.10795 0.04213 0.07787 0.01505 C 0.05573 -0.00463 0.03112 -0.01435 0.00716 -0.02523 C -0.05716 -0.05463 -0.06927 -0.0544 -0.12539 -0.06551 C -0.16953 -0.05972 -0.21432 -0.06273 -0.25781 -0.04838 C -0.30612 -0.03264 -0.33489 0.00926 -0.36692 0.06944 C -0.3737 0.08218 -0.37786 0.09838 -0.38346 0.11273 C -0.39388 0.17986 -0.40534 0.24676 -0.41484 0.31435 C -0.41732 0.33194 -0.42057 0.35046 -0.41914 0.36852 C -0.41471 0.4294 -0.4138 0.49444 -0.39739 0.54838 C -0.37825 0.61111 -0.34622 0.65903 -0.31627 0.70648 C -0.29297 0.74375 -0.26523 0.7713 -0.23867 0.80116 C -0.1608 0.88843 -0.18802 0.87847 -0.13398 0.88472 C 0.01537 0.88125 -0.01614 0.9331 0.08659 0.73125 C 0.09518 0.71435 0.09766 0.69005 0.10313 0.66944 C 0.10925 0.60463 0.1194 0.54097 0.12149 0.47546 C 0.12643 0.31412 0.10716 0.12778 0.09701 -0.02986 C 0.078 -0.32546 0.10013 -0.06482 0.07526 -0.31806 C 0.07422 -0.3287 0.07383 -0.33982 0.07266 -0.35046 C 0.06289 -0.44144 0.06953 -0.37616 0.06042 -0.44051 C 0.05938 -0.44815 0.05899 -0.45602 0.05782 -0.46366 C 0.05716 -0.46759 0.05599 -0.47083 0.05521 -0.47454 C 0.05482 -0.47616 0.05456 -0.47778 0.0543 -0.47917 C 0.05052 -0.46898 0.04518 -0.45995 0.04297 -0.44815 C 0.02774 -0.36991 0.01172 -0.11505 0.01068 -0.10278 C 0.00469 -0.02986 -0.00169 0.04305 -0.00755 0.11597 C -0.01276 0.18032 -0.02239 0.30972 -0.02239 0.30972 C -0.02357 0.37106 -0.02539 0.43264 -0.02591 0.49421 C -0.02695 0.61921 -0.00442 0.98796 -0.02682 0.86944 C -0.07929 0.59097 -0.10052 0.12616 -0.12617 -0.20972 C -0.14453 -0.44884 -0.1306 -0.37037 -0.16107 -0.5088 C -0.16888 -0.50255 -0.1789 -0.50162 -0.18463 -0.49005 C -0.19023 -0.4787 -0.18997 -0.46134 -0.19153 -0.44676 C -0.197 -0.39792 -0.20091 -0.34838 -0.2056 -0.29931 C -0.20846 -0.20301 -0.21367 -0.10648 -0.21432 -0.00972 C -0.21601 0.25787 -0.21914 0.52593 -0.21172 0.79329 C -0.21367 0.79861 -0.21653 0.81481 -0.21771 0.8088 C -0.22864 0.75509 -0.23281 0.69768 -0.24218 0.64305 C -0.25442 0.57153 -0.26979 0.50185 -0.28229 0.43055 C -0.31028 0.27083 -0.33867 0.11134 -0.36341 -0.05 C -0.37213 -0.10695 -0.38203 -0.1632 -0.38958 -0.2206 C -0.39544 -0.26482 -0.39857 -0.31042 -0.40351 -0.35509 C -0.40586 -0.37639 -0.40846 -0.39769 -0.41133 -0.41875 C -0.41289 -0.42963 -0.41484 -0.44051 -0.41653 -0.45139 C -0.41718 -0.45532 -0.41771 -0.45949 -0.41836 -0.46366 C -0.41953 -0.46065 -0.42148 -0.4581 -0.42187 -0.4544 C -0.43463 -0.29144 -0.45755 0.03518 -0.45755 0.03518 C -0.46015 0.12315 -0.46445 0.21088 -0.46536 0.29884 C -0.47278 0.94722 -0.45586 0.6213 -0.4707 0.88472 C -0.51002 0.79722 -0.45859 0.91435 -0.49948 0.57778 C -0.53541 0.28148 -0.56172 0.20787 -0.61979 -0.0794 C -0.6345 -0.15232 -0.64765 -0.22616 -0.66159 -0.29931 C -0.69388 -0.71991 -0.66432 -0.37315 -0.67903 0.54074 C -0.67955 0.56829 -0.68398 0.59537 -0.68607 0.62292 C -0.68984 0.67477 -0.6858 0.64444 -0.68867 0.66458 C -0.68893 0.65787 -0.6888 0.65116 -0.68958 0.64444 C -0.71771 0.38634 -0.70286 0.52477 -0.74883 0.23843 C -0.77265 0.08981 -0.7957 -0.05926 -0.81862 -0.2081 C -0.82864 -0.27431 -0.83828 -0.3412 -0.84804 -0.40787 C -0.85312 -0.44144 -0.86289 -0.5088 -0.86289 -0.5088 C -0.86588 -0.50394 -0.8707 -0.50139 -0.87161 -0.49468 C -0.87825 -0.4507 -0.88008 -0.27917 -0.88034 -0.26366 C -0.87578 -0.05833 -0.87291 0.14745 -0.8664 0.35301 C -0.86393 0.43032 -0.85729 0.50694 -0.85338 0.58403 C -0.85026 0.64282 -0.8332 0.81574 -0.84544 0.76088 C -0.87799 0.61481 -0.89791 0.46042 -0.91523 0.30648 C -0.95 -0.00185 -0.93372 0.15718 -0.96328 -0.17083 C -0.96289 -0.26528 -1.01354 -0.48009 -0.96237 -0.4544 C -0.90508 -0.4257 -0.93294 -0.24931 -0.91705 -0.14769 C -0.90651 -0.08009 -0.8931 -0.01389 -0.88294 0.05393 C -0.86758 0.15718 -0.8556 0.26204 -0.84023 0.36551 C -0.81771 0.51782 -0.80612 0.58403 -0.76979 0.72199 C -0.76041 0.75764 -0.75078 0.79329 -0.73841 0.82593 C -0.73112 0.84491 -0.72031 0.85903 -0.71133 0.87546 C -0.68151 0.81435 -0.68424 0.82778 -0.68164 0.68009 C -0.67591 0.34606 -0.68359 0.26968 -0.7 0.00579 C -0.69974 -0.03912 -0.70117 -0.08426 -0.69909 -0.12917 C -0.69843 -0.14306 -0.6944 -0.15602 -0.69218 -0.16945 C -0.6914 -0.17338 -0.69101 -0.17755 -0.69036 -0.18171 C -0.675 -0.08403 -0.6595 0.01343 -0.64414 0.11111 C -0.63281 0.18403 -0.62044 0.25648 -0.61015 0.32986 C -0.54739 0.77778 -0.58047 0.59491 -0.52291 0.88472 C -0.50924 0.88426 -0.4888 0.9044 -0.48203 0.88333 C -0.46666 0.83588 -0.46979 0.7206 -0.46979 0.7206 C -0.46627 0.61042 -0.46211 0.50046 -0.45937 0.39028 C -0.45429 0.19491 -0.45468 -0.00093 -0.44622 -0.19583 C -0.4431 -0.2669 -0.42955 -0.40903 -0.40612 -0.48704 C -0.40325 -0.49676 -0.39687 -0.50139 -0.39218 -0.5088 C -0.36367 -0.46806 -0.38828 -0.50833 -0.36601 -0.36921 C -0.3332 -0.16482 -0.29791 0.03843 -0.26484 0.24305 C -0.25286 0.31713 -0.24401 0.39282 -0.23086 0.4662 C -0.21172 0.57268 -0.1983 0.6831 -0.1733 0.78565 C -0.16393 0.82407 -0.16836 0.81018 -0.16198 0.82893 C -0.16172 0.825 -0.16146 0.82083 -0.16107 0.81667 C -0.15351 0.72361 -0.13841 0.5375 -0.13841 0.5375 C -0.13554 0.42639 -0.13307 0.31528 -0.12968 0.20417 C -0.12578 0.07755 -0.12161 -0.04907 -0.11666 -0.1757 C -0.11601 -0.19028 -0.11419 -0.20463 -0.11315 -0.21898 C -0.11172 -0.23727 -0.11341 -0.22778 -0.11054 -0.24074 C -0.10495 -0.11181 -0.1056 -0.11806 -0.07565 0.1206 C -0.06562 0.20023 -0.04791 0.27662 -0.03724 0.35625 C 0.06641 1.12616 -0.02409 0.54213 0.02995 0.88472 C 0.03776 0.88171 0.05026 0.88866 0.05339 0.87546 C 0.06211 0.83981 0.05768 0.79792 0.06042 0.75926 C 0.06498 0.69514 0.07032 0.63102 0.07526 0.56713 C 0.08516 0.18426 0.08321 0.19282 0.10052 -0.19722 C 0.10378 -0.26991 0.1069 -0.27755 0.11276 -0.34907 C 0.11367 -0.35972 0.11393 -0.3706 0.11446 -0.38148 C 0.11641 -0.27454 0.11758 -0.23542 0.11276 -0.09028 C 0.11016 -0.01204 0.10508 0.06597 0.09961 0.14375 C 0.09636 0.19167 0.09206 0.23935 0.08659 0.28634 C 0.07722 0.36643 0.06563 0.4456 0.05521 0.52523 C 0.05222 0.60625 0.04688 0.68727 0.04649 0.76852 C 0.04584 0.90787 0.03815 0.9037 0.07084 0.86319 C 0.10326 0.68958 0.12917 0.56296 0.15287 0.38403 C 0.17292 0.23241 0.18907 0.00139 0.2 -0.14306 C 0.2125 -0.31065 0.21094 -0.2794 0.21472 -0.36134 C 0.21888 -0.19375 0.22032 -0.02546 0.22696 0.14213 C 0.23438 0.32778 0.25339 0.5206 0.26797 0.70509 C 0.27123 0.74583 0.27383 0.78657 0.2767 0.82755 C 0.27643 0.49768 0.2793 0.16805 0.27578 -0.16157 C 0.27513 -0.22338 0.26446 -0.34583 0.26446 -0.34583 C 0.25977 -0.32107 0.25482 -0.29653 0.25052 -0.27153 C 0.2392 -0.20579 0.23073 -0.1382 0.21732 -0.07338 C 0.18998 0.06042 0.16576 0.19768 0.12839 0.32361 C 0.07969 0.48819 0.09037 0.49676 0.03334 0.5919 C 0.03151 0.59491 0.02878 0.59491 0.02643 0.59653 C -0.02031 0.38518 -0.03177 0.3419 -0.07044 0.01204 L -0.10703 -0.30093 C -0.10794 -0.30857 -0.10963 -0.32431 -0.10963 -0.32431 C -0.1125 -0.32014 -0.11679 -0.31782 -0.11836 -0.31181 C -0.19674 -0.01296 -0.20885 0.04074 -0.26054 0.34074 C -0.27565 0.42847 -0.28711 0.51805 -0.30234 0.60579 C -0.31627 0.68611 -0.34765 0.84444 -0.34765 0.84444 C -0.35117 0.88102 -0.34557 0.82569 -0.35117 0.78403 C -0.36354 0.69259 -0.37864 0.60231 -0.39479 0.51273 C -0.54218 -0.30347 -0.41393 0.47569 -0.5151 -0.15394 C -0.51901 -0.20417 -0.51875 -0.2132 -0.52474 -0.2544 C -0.52539 -0.25926 -0.52643 -0.26366 -0.52734 -0.26829 C -0.5733 -0.1838 -0.56653 -0.20695 -0.59791 -0.02685 C -0.62877 0.14954 -0.65013 0.33079 -0.67903 0.5081 C -0.69336 0.59537 -0.70547 0.68403 -0.72174 0.77014 C -0.72929 0.80972 -0.74101 0.84653 -0.75052 0.88472 C -0.79114 0.65926 -0.76627 0.80023 -0.84375 0.26481 C -0.85625 0.17824 -0.87226 0.09259 -0.87955 0.00417 C -0.9069 -0.3294 -0.88659 -0.21296 -0.91354 -0.35671 C -0.91406 -0.35463 -0.91484 -0.35278 -0.91523 -0.35046 C -0.93021 -0.2706 -0.92604 -0.27083 -0.93268 -0.14468 C -0.93672 -0.06759 -0.93971 0.00949 -0.9431 0.08634 C -0.94388 0.26366 -0.96315 0.27268 -0.91002 0.39792 C -0.90482 0.41018 -0.89544 0.41458 -0.88828 0.42292 C -0.83854 0.30926 -0.8556 0.36574 -0.82721 0.16713 C -0.81588 0.08657 -0.82083 0.05764 -0.80286 -0.00347 C -0.7987 -0.01782 -0.7901 -0.0331 -0.78112 -0.0375 C -0.77526 -0.04051 -0.76888 -0.03843 -0.76276 -0.03912 C -0.75612 -0.04005 -0.74935 -0.0412 -0.74271 -0.04236 C -0.71302 -0.03704 -0.6832 -0.03449 -0.65377 -0.02685 C -0.64336 -0.02407 -0.63294 -0.01875 -0.6233 -0.01134 C -0.61445 -0.00463 -0.53593 0.05995 -0.5151 0.08958 C -0.50781 0.09977 -0.50286 0.11435 -0.49687 0.12662 C -0.49232 0.1493 -0.48333 0.1919 -0.48021 0.21505 C -0.47825 0.23032 -0.47734 0.24606 -0.47591 0.26157 C -0.475 0.2912 -0.47317 0.30787 -0.48021 0.33912 C -0.48216 0.34768 -0.48633 0.35463 -0.49075 0.35926 C -0.49622 0.36528 -0.50286 0.36643 -0.50898 0.37014 C -0.54713 0.35509 -0.51914 0.37083 -0.55442 0.3375 C -0.58919 0.30486 -0.56614 0.33356 -0.5875 0.30509 C -0.58893 0.29977 -0.59062 0.29491 -0.59179 0.28958 C -0.60143 0.24792 -0.61979 0.16389 -0.61979 0.16389 C -0.61679 0.14745 -0.61588 0.1294 -0.61107 0.11435 C -0.60742 0.10324 -0.60169 0.09398 -0.59531 0.08796 C -0.57604 0.06944 -0.55625 0.07083 -0.53515 0.06782 C -0.52409 0.06829 -0.51276 0.06505 -0.50208 0.06944 C -0.45703 0.08773 -0.41328 0.11042 -0.37304 0.15 C -0.32799 0.19421 -0.33724 0.19815 -0.2875 0.2368 C -0.27812 0.24421 -0.26797 0.24861 -0.25781 0.25231 C -0.25234 0.2544 -0.22799 0.25625 -0.22122 0.25694 C -0.19857 0.2544 -0.17578 0.25301 -0.15325 0.2493 C -0.14791 0.24838 -0.14883 0.24421 -0.14883 0.23843 L -0.37643 0.37477 L -0.41224 0.28333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" y="3237547"/>
            <a:ext cx="3113723" cy="31137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5812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5834 -0.07592 L 0.05834 -0.07592 C 0.0668 -0.07638 0.07513 -0.07662 0.0836 -0.07754 C 0.11016 -0.08055 0.04375 -0.07893 0.09961 -0.08078 L 0.18959 -0.08263 C 0.19584 -0.08194 0.20209 -0.08263 0.20834 -0.08078 C 0.21016 -0.08032 0.21146 -0.07754 0.21302 -0.07592 C 0.21602 -0.07245 0.21693 -0.07129 0.21953 -0.06597 C 0.22031 -0.06435 0.22097 -0.06273 0.22149 -0.06088 C 0.22591 -0.04305 0.22097 -0.05717 0.22513 -0.04583 C 0.22552 -0.01759 0.22487 0.01088 0.22617 0.03912 C 0.22617 0.04098 0.228 0.04028 0.22891 0.04074 C 0.23047 0.04144 0.23203 0.0419 0.2336 0.0426 C 0.23451 0.04283 0.23542 0.04375 0.23646 0.04422 C 0.24141 0.04607 0.24649 0.04746 0.25143 0.04908 C 0.253 0.04977 0.25456 0.0507 0.25612 0.05093 C 0.26237 0.05162 0.26862 0.05232 0.27487 0.05255 L 0.42201 0.05417 C 0.42331 0.05463 0.42461 0.0551 0.42578 0.05579 C 0.42774 0.05672 0.43138 0.05926 0.43138 0.05926 C 0.43321 0.06852 0.43268 0.06389 0.43138 0.07917 C 0.43138 0.07963 0.43008 0.08982 0.42956 0.09074 C 0.42787 0.09445 0.42578 0.09746 0.42396 0.10093 C 0.4194 0.10903 0.42318 0.10324 0.41732 0.10926 C 0.41641 0.11019 0.4155 0.11158 0.41459 0.1125 C 0.41367 0.1132 0.41263 0.11343 0.41172 0.11412 C 0.41068 0.11505 0.4099 0.11667 0.40899 0.1176 C 0.40808 0.11829 0.40703 0.11852 0.40612 0.11922 C 0.40456 0.12014 0.403 0.1213 0.40143 0.12246 L 0.30013 0.12084 C 0.29701 0.12061 0.29388 0.11852 0.29076 0.1176 C 0.28867 0.1169 0.28646 0.11644 0.28425 0.11574 L 0.23919 0.1176 C 0.23073 0.11783 0.22227 0.1176 0.21393 0.11922 C 0.21276 0.11945 0.21211 0.12153 0.21107 0.12246 C 0.21029 0.12338 0.20925 0.12362 0.20834 0.12408 C 0.1836 0.13681 0.22696 0.11366 0.20078 0.12917 C 0.19922 0.1301 0.19766 0.13033 0.1961 0.13079 C 0.19479 0.13125 0.19362 0.13218 0.19232 0.13241 C 0.18959 0.13334 0.18672 0.13357 0.18399 0.13426 C 0.18177 0.13473 0.17956 0.13542 0.17735 0.13588 C 0.15508 0.13936 0.15287 0.13912 0.13138 0.14074 C 0.11302 0.14746 0.125 0.14375 0.0836 0.14074 C 0.08203 0.14074 0.08047 0.13936 0.07891 0.13912 C 0.07422 0.13843 0.06953 0.13797 0.06485 0.1375 C 0.06237 0.13635 0.0599 0.13496 0.05742 0.13426 C 0.0543 0.13334 0.05104 0.13311 0.04805 0.13241 C 0.0224 0.12778 0.06224 0.13473 0.02643 0.12917 C 0.02357 0.12871 0.02084 0.12801 0.01797 0.12755 C 0.01393 0.12686 0.0099 0.12639 0.00586 0.12593 C -0.00039 0.12616 -0.02396 0.12662 -0.0345 0.12917 C -0.03554 0.1294 -0.03646 0.1301 -0.03737 0.13079 C -0.04362 0.13565 -0.03867 0.13287 -0.0457 0.13912 C -0.04661 0.14005 -0.04765 0.14005 -0.04857 0.14074 C -0.04961 0.14167 -0.05039 0.14329 -0.05143 0.14422 C -0.0526 0.14537 -0.0539 0.1463 -0.05508 0.14746 C -0.05703 0.14954 -0.05872 0.15232 -0.06081 0.15417 C -0.06198 0.1551 -0.06328 0.1551 -0.06445 0.15579 C -0.06614 0.15672 -0.06758 0.15834 -0.06914 0.15926 C -0.07161 0.16042 -0.07422 0.16135 -0.07669 0.1625 C -0.07864 0.16343 -0.0806 0.16436 -0.08229 0.16574 C -0.08359 0.1669 -0.08476 0.16829 -0.08607 0.16922 C -0.08763 0.17014 -0.08919 0.17014 -0.09075 0.17084 C -0.09166 0.1713 -0.09258 0.17199 -0.09362 0.17246 C -0.09544 0.17755 -0.09596 0.17824 -0.09726 0.18426 C -0.10143 0.20139 -0.09388 0.17385 -0.10013 0.19584 C -0.09987 0.20024 -0.10065 0.20556 -0.09922 0.20926 C -0.09804 0.21204 -0.09544 0.21158 -0.09362 0.2125 C -0.08099 0.21806 -0.10039 0.20903 -0.08515 0.2176 C -0.08268 0.21875 -0.08008 0.21968 -0.0776 0.22084 L 0.07891 0.21922 C 0.14011 0.21737 0.08203 0.21737 0.10521 0.21412 C 0.1155 0.21274 0.12578 0.21204 0.13607 0.21088 C 0.13737 0.21019 0.13867 0.20973 0.13985 0.20926 C 0.14076 0.2088 0.14167 0.20787 0.14271 0.20741 C 0.14688 0.20602 0.15547 0.20371 0.16055 0.20255 C 0.1724 0.19977 0.1819 0.19815 0.19518 0.19746 C 0.22175 0.1963 0.24831 0.1963 0.27487 0.19584 L 0.3405 0.19746 C 0.37943 0.19931 0.27683 0.20139 0.35925 0.20255 L 0.53737 0.20579 C 0.53919 0.20695 0.54102 0.2088 0.54297 0.20926 C 0.55703 0.21112 0.58516 0.2125 0.58516 0.2125 L 0.69675 0.21088 C 0.69766 0.21088 0.69857 0.20949 0.69961 0.20926 C 0.703 0.20834 0.70638 0.20811 0.7099 0.20741 C 0.71237 0.20695 0.71485 0.20649 0.71732 0.20579 L 0.72578 0.20417 C 0.72709 0.20371 0.72826 0.20278 0.72956 0.20255 C 0.75091 0.19931 0.74688 0.2007 0.76888 0.20417 L 0.78112 0.20579 C 0.79896 0.20533 0.8168 0.20579 0.83451 0.20417 C 0.83568 0.20417 0.83646 0.20209 0.83737 0.20093 C 0.83933 0.19769 0.84154 0.19468 0.84297 0.19074 L 0.84492 0.18588 C 0.84453 0.17362 0.8444 0.15718 0.84297 0.14422 C 0.84284 0.14237 0.84232 0.14074 0.84206 0.13912 C 0.84154 0.13264 0.84115 0.1257 0.84024 0.11922 C 0.83959 0.11528 0.8388 0.11135 0.83828 0.10741 C 0.83789 0.10463 0.83815 0.10162 0.83737 0.09908 C 0.83594 0.09514 0.83425 0.09074 0.83177 0.08912 L 0.82617 0.08588 C 0.82513 0.08519 0.82422 0.08449 0.82331 0.08426 C 0.82149 0.08357 0.81953 0.08334 0.81771 0.08241 C 0.81667 0.08218 0.81589 0.08102 0.81485 0.08079 C 0.8086 0.07987 0.80235 0.07963 0.7961 0.07917 C 0.78867 0.07477 0.79623 0.07894 0.78021 0.07408 C 0.77891 0.07385 0.77774 0.07269 0.77643 0.07246 C 0.77305 0.07176 0.76953 0.07153 0.76615 0.07084 C 0.7612 0.06991 0.75873 0.06875 0.75391 0.0676 C 0.73828 0.0632 0.75573 0.06829 0.7418 0.06412 C 0.73268 0.06482 0.72357 0.06482 0.71459 0.06574 C 0.71354 0.06598 0.71276 0.0676 0.71172 0.0676 C 0.68646 0.0676 0.70625 0.06551 0.68737 0.06412 C 0.67422 0.0632 0.66107 0.06297 0.64805 0.0625 C 0.61576 0.05093 0.64974 0.0625 0.5599 0.05926 C 0.55755 0.05903 0.55547 0.05672 0.55326 0.05579 C 0.54857 0.05394 0.54297 0.05324 0.53828 0.05255 L 0.46146 0.05417 C 0.45834 0.05417 0.45521 0.05533 0.45209 0.05579 L 0.44076 0.05741 C 0.39154 0.0794 0.43919 0.05926 0.30482 0.0625 C 0.29753 0.06274 0.28138 0.06621 0.27487 0.0676 C 0.27084 0.06829 0.26589 0.06945 0.26172 0.07084 C 0.25443 0.07338 0.26159 0.07107 0.2543 0.07593 C 0.24922 0.07917 0.24714 0.0794 0.24206 0.08079 C 0.2405 0.08241 0.23893 0.08403 0.23737 0.08588 C 0.23646 0.08681 0.23529 0.0875 0.23451 0.08912 C 0.23399 0.09051 0.23399 0.0926 0.2336 0.09422 C 0.23399 0.0963 0.23386 0.09885 0.23451 0.10093 C 0.23516 0.10255 0.23646 0.10301 0.23737 0.10417 C 0.24414 0.11274 0.23789 0.10579 0.24584 0.11412 C 0.24805 0.11945 0.24883 0.12269 0.25235 0.12593 C 0.25352 0.12686 0.25482 0.12686 0.25612 0.12755 C 0.25755 0.1301 0.25964 0.13449 0.26172 0.13588 C 0.26328 0.13681 0.26485 0.13681 0.26641 0.1375 C 0.26927 0.13889 0.27188 0.14213 0.27487 0.1426 L 0.28516 0.14422 C 0.29076 0.14514 0.29636 0.14746 0.30209 0.14746 L 0.39492 0.14908 L 0.43711 0.14746 C 0.43867 0.14746 0.44011 0.1463 0.4418 0.14584 C 0.44427 0.14514 0.44675 0.14491 0.44922 0.14422 C 0.45052 0.14375 0.45169 0.14306 0.453 0.1426 C 0.45391 0.14213 0.45482 0.14098 0.45586 0.14074 C 0.46511 0.13912 0.48268 0.13704 0.49336 0.13588 C 0.5211 0.12871 0.49011 0.13612 0.56172 0.13241 C 0.56302 0.13241 0.56419 0.13125 0.5655 0.13079 C 0.56797 0.1301 0.57044 0.12963 0.57305 0.12917 L 0.65274 0.13241 L 0.75117 0.13079 C 0.75274 0.12917 0.75417 0.12709 0.75586 0.12593 C 0.75703 0.125 0.75834 0.12524 0.75951 0.12408 C 0.76159 0.12246 0.76524 0.1176 0.76524 0.1176 L 0.76888 0.10741 L 0.77084 0.10255 C 0.7711 0.09746 0.77136 0.0926 0.77175 0.0875 C 0.77201 0.08357 0.77266 0.07987 0.77266 0.07593 C 0.77266 0.06297 0.775 0.04769 0.76992 0.0375 C 0.7638 0.02547 0.76433 0.02709 0.75768 0.01922 C 0.75677 0.01806 0.75599 0.01621 0.75482 0.01574 C 0.75326 0.01528 0.75169 0.01459 0.75013 0.01412 L 0.73893 0.01088 L 0.68086 0.0125 C 0.678 0.01274 0.67513 0.01366 0.6724 0.01412 C 0.66797 0.01482 0.66367 0.01528 0.65925 0.01574 C 0.64818 0.01945 0.65117 0.01875 0.64141 0.02084 C 0.63867 0.0213 0.63581 0.02223 0.63294 0.02246 C 0.62149 0.02385 0.6099 0.02477 0.59831 0.02593 L 0.43711 0.02408 C 0.43451 0.02408 0.43203 0.02292 0.42956 0.02246 C 0.42461 0.02176 0.41953 0.0213 0.41459 0.02084 C 0.41172 0.01991 0.4069 0.01806 0.4043 0.0176 C 0.40052 0.01667 0.39675 0.01644 0.39297 0.01574 C 0.39206 0.01528 0.39115 0.01459 0.39024 0.01412 C 0.38711 0.01297 0.37774 0.01135 0.37513 0.01088 C 0.36797 0.00949 0.35651 0.00787 0.34987 0.00741 L 0.29362 0.00579 L 0.21953 0.00255 C 0.21615 0.00186 0.21263 0.00139 0.20925 0.0007 C 0.20703 0.00047 0.20482 -0.00046 0.20274 -0.00092 C 0.19922 -0.00162 0.19584 -0.00162 0.19232 -0.00254 C 0.16706 -0.00856 0.19831 -0.0037 0.16992 -0.00763 C 0.15834 -0.01342 0.16771 -0.00949 0.15209 -0.0125 C 0.14948 -0.01296 0.14219 -0.01574 0.13985 -0.01597 L -0.03828 -0.01759 L -0.07669 -0.01597 C -0.07982 -0.01574 -0.08294 -0.01504 -0.08607 -0.01412 C -0.08737 -0.01388 -0.08854 -0.01319 -0.08984 -0.0125 C -0.09075 -0.01203 -0.09166 -0.01111 -0.09258 -0.01088 C -0.0957 -0.00995 -0.09883 -0.00972 -0.10195 -0.00926 C -0.10351 -0.0081 -0.10508 -0.00671 -0.10664 -0.00578 C -0.10794 -0.00509 -0.10924 -0.00509 -0.11041 -0.00416 C -0.11159 -0.00324 -0.11653 0.00348 -0.11706 0.00417 C -0.11992 0.00787 -0.12057 0.00787 -0.12357 0.0125 C -0.1263 0.01667 -0.12695 0.01899 -0.12916 0.02408 C -0.12956 0.02593 -0.12956 0.02778 -0.13008 0.02917 C -0.13086 0.03102 -0.13216 0.03241 -0.13294 0.03426 C -0.13372 0.03565 -0.13424 0.0375 -0.13476 0.03912 C -0.1345 0.04977 -0.13502 0.06042 -0.13385 0.07084 C -0.13346 0.07477 -0.13138 0.07755 -0.13008 0.08079 C -0.12825 0.08588 -0.12851 0.08635 -0.12539 0.08912 C -0.12461 0.09005 -0.12357 0.09005 -0.12265 0.09074 C -0.11328 0.09931 -0.1276 0.08866 -0.11601 0.09746 C -0.11302 0.09977 -0.11211 0.09931 -0.10859 0.10093 C -0.10377 0.10301 -0.10664 0.10394 -0.09922 0.10417 L -0.00638 0.10579 L 0.0836 0.10417 C 0.09141 0.10371 0.10703 0.10093 0.10703 0.10093 C 0.11758 0.09468 0.10847 0.09908 0.12487 0.09584 C 0.12643 0.09561 0.128 0.09445 0.12956 0.09422 C 0.13503 0.09283 0.14649 0.09121 0.15117 0.09074 C 0.16511 0.09005 0.1793 0.08982 0.19336 0.08912 L 0.24857 0.08588 C 0.24961 0.08519 0.25039 0.08403 0.25143 0.08426 C 0.27018 0.08473 0.30768 0.0875 0.30768 0.0875 L 0.40899 0.08426 C 0.41016 0.08403 0.41146 0.08287 0.41263 0.08241 C 0.41485 0.08172 0.41706 0.08102 0.41927 0.08079 C 0.43737 0.07987 0.45547 0.07987 0.47357 0.07917 L 0.51107 0.07755 C 0.51211 0.07686 0.51289 0.07616 0.51393 0.07593 C 0.52123 0.07292 0.53073 0.07269 0.53737 0.07246 L 0.61615 0.07084 L 0.72669 0.07246 C 0.75274 0.07315 0.725 0.07408 0.74362 0.07593 C 0.75365 0.07662 0.76367 0.07686 0.77357 0.07755 C 0.7763 0.07848 0.77865 0.07894 0.78112 0.08079 C 0.78242 0.08172 0.7836 0.08311 0.7849 0.08426 C 0.78672 0.08565 0.78946 0.08658 0.79141 0.0875 C 0.80534 0.10232 0.78854 0.08565 0.79987 0.09422 C 0.8013 0.09537 0.80547 0.10162 0.80638 0.10255 C 0.80729 0.10348 0.80834 0.10348 0.80925 0.10417 C 0.81029 0.1051 0.8112 0.10625 0.81211 0.10741 C 0.81823 0.11737 0.81732 0.11574 0.82044 0.12408 C 0.82084 0.12639 0.82123 0.12848 0.82149 0.13079 C 0.82266 0.1419 0.82331 0.15024 0.82149 0.1625 C 0.8211 0.16436 0.81953 0.16482 0.81862 0.16574 C 0.81797 0.1676 0.81758 0.16945 0.8168 0.17084 C 0.81276 0.17709 0.80781 0.18056 0.80274 0.18241 C 0.80117 0.18311 0.79948 0.18334 0.79805 0.18426 C 0.7961 0.18519 0.79414 0.18588 0.79232 0.1875 C 0.79115 0.18866 0.78998 0.19005 0.78867 0.19074 C 0.78685 0.1919 0.7849 0.1919 0.78294 0.1926 C 0.78177 0.19306 0.78047 0.19352 0.7793 0.19422 C 0.77058 0.19862 0.78633 0.19213 0.76888 0.19908 C 0.76732 0.19977 0.76576 0.20024 0.76419 0.20093 C 0.76328 0.20116 0.76237 0.20209 0.76146 0.20255 C 0.7586 0.20371 0.75573 0.20463 0.753 0.20579 C 0.75169 0.20625 0.75052 0.20718 0.74922 0.20741 C 0.74518 0.20834 0.74115 0.20857 0.73711 0.20926 C 0.71276 0.21991 0.73047 0.21343 0.67709 0.21088 C 0.67044 0.21065 0.66393 0.20973 0.65742 0.20926 C 0.63229 0.20278 0.66042 0.20949 0.5974 0.20579 C 0.59571 0.20579 0.59427 0.2044 0.59271 0.20417 C 0.578 0.20278 0.56328 0.20186 0.54857 0.20093 C 0.54024 0.20139 0.53177 0.20162 0.52331 0.20255 C 0.52227 0.20255 0.52149 0.20394 0.52044 0.20417 C 0.51419 0.2051 0.50794 0.20556 0.50169 0.20579 L 0.43607 0.20741 C 0.42513 0.2125 0.44414 0.20417 0.42201 0.2125 C 0.4211 0.21297 0.42018 0.21366 0.41927 0.21412 C 0.41771 0.21482 0.41602 0.21505 0.41459 0.21574 C 0.41172 0.21737 0.40899 0.21968 0.40612 0.22084 C 0.40417 0.22176 0.40143 0.22269 0.39961 0.22408 C 0.39831 0.22524 0.39714 0.22662 0.39584 0.22755 C 0.39427 0.22848 0.39271 0.22848 0.39115 0.22917 C 0.38854 0.23033 0.38607 0.23102 0.3836 0.23241 C 0.37956 0.23496 0.37722 0.23658 0.3724 0.2375 C 0.36732 0.23866 0.36237 0.23866 0.35742 0.23912 L 0.19805 0.2375 C 0.18659 0.23727 0.18334 0.23565 0.17266 0.23241 L 0.05638 0.23426 C 0.02643 0.23426 -0.00364 0.23357 -0.03359 0.23241 C -0.03711 0.23241 -0.04453 0.23056 -0.04857 0.22917 C -0.04987 0.22871 -0.05104 0.22824 -0.05234 0.22755 C -0.05325 0.22709 -0.05416 0.22616 -0.05508 0.22593 C -0.06302 0.22315 -0.06107 0.2257 -0.06914 0.22084 C -0.07018 0.22037 -0.07109 0.21991 -0.072 0.21922 C -0.07357 0.21806 -0.07513 0.2169 -0.07669 0.21574 C -0.07851 0.21482 -0.08151 0.21412 -0.0832 0.2125 C -0.08424 0.21158 -0.08502 0.20996 -0.08607 0.20926 C -0.08789 0.20764 -0.08984 0.20672 -0.09166 0.20579 C -0.09297 0.20533 -0.09687 0.20371 -0.09831 0.20255 C -0.09922 0.20162 -0.10026 0.20047 -0.10104 0.19908 C -0.10482 0.19352 -0.10338 0.19491 -0.10573 0.1875 C -0.10807 0.18056 -0.10768 0.18426 -0.1095 0.17593 C -0.11028 0.17269 -0.11094 0.16922 -0.11133 0.16574 C -0.11172 0.16366 -0.11185 0.16135 -0.11237 0.15926 C -0.11276 0.15741 -0.11354 0.15579 -0.11419 0.15417 C -0.11445 0.15139 -0.11471 0.14862 -0.1151 0.14584 C -0.11562 0.14237 -0.11706 0.13588 -0.11706 0.13588 C -0.11692 0.1338 -0.11679 0.11412 -0.1151 0.10741 C -0.11471 0.10556 -0.1138 0.1044 -0.11328 0.10255 C -0.11289 0.10093 -0.11276 0.09908 -0.11237 0.09746 C -0.10937 0.08843 -0.11041 0.09306 -0.10664 0.0875 C -0.10573 0.08588 -0.10495 0.0838 -0.1039 0.08241 C -0.10312 0.08149 -0.10195 0.08149 -0.10104 0.08079 C -0.09922 0.0794 -0.09674 0.07639 -0.09453 0.07593 C -0.09114 0.075 -0.08763 0.07477 -0.08424 0.07408 C -0.08294 0.07362 -0.08164 0.07315 -0.08047 0.07246 C -0.07669 0.07061 -0.0776 0.07014 -0.07291 0.06922 C -0.06888 0.06829 -0.06484 0.06806 -0.06081 0.0676 C -0.0319 0.05047 -0.05794 0.06528 0.02461 0.06412 L 0.18581 0.0625 L 0.22709 0.06088 L 0.28711 0.05926 C 0.28828 0.05903 0.28959 0.05787 0.29076 0.05741 C 0.30404 0.05232 0.28242 0.06204 0.30677 0.04908 C 0.31602 0.04422 0.3138 0.0463 0.32461 0.04422 C 0.32643 0.04375 0.32826 0.0426 0.33021 0.0426 L 0.61992 0.04074 C 0.63229 0.03704 0.63294 0.03612 0.64701 0.03588 L 0.75013 0.03426 C 0.75521 0.03357 0.76016 0.03334 0.76524 0.03241 C 0.76706 0.03218 0.76888 0.03102 0.77084 0.03079 C 0.78203 0.02987 0.79336 0.02963 0.80456 0.02917 C 0.80677 0.02871 0.80899 0.02848 0.81107 0.02755 C 0.81393 0.02616 0.81953 0.02246 0.81953 0.02246 C 0.82018 0.02084 0.82136 0.01945 0.82149 0.0176 C 0.82162 0.01135 0.82162 0.00487 0.82044 -0.00092 C 0.81953 -0.00578 0.81602 -0.00578 0.81393 -0.00763 C 0.81289 -0.00833 0.81211 -0.01018 0.81107 -0.01088 C 0.80274 -0.01713 0.80248 -0.01597 0.79336 -0.01759 C 0.76094 -0.04629 0.78828 -0.02384 0.69766 -0.02083 C 0.68646 -0.02037 0.69141 -0.01921 0.68268 -0.01759 C 0.67552 -0.0162 0.66823 -0.01551 0.66107 -0.01412 C 0.65925 -0.01388 0.65742 -0.01296 0.65547 -0.0125 C 0.65013 -0.01134 0.64492 -0.01041 0.63959 -0.00926 C 0.6375 -0.0081 0.63503 -0.00648 0.63294 -0.00578 C 0.62982 -0.00509 0.62669 -0.00486 0.62357 -0.00416 C 0.59466 0.00718 0.61367 0.0007 0.55052 0.0007 C 0.52487 0.0007 0.49922 -0.00023 0.47357 -0.00092 C 0.46836 -0.00138 0.46289 -0.00138 0.45768 -0.00254 C 0.45547 -0.00301 0.45339 -0.00532 0.45117 -0.00578 C 0.44558 -0.00694 0.43985 -0.00694 0.43425 -0.00763 C 0.43099 -0.00833 0.42461 -0.00949 0.4211 -0.01088 C 0.42018 -0.01134 0.41927 -0.01226 0.41836 -0.0125 C 0.41393 -0.01342 0.40951 -0.01365 0.40521 -0.01412 C 0.40391 -0.01527 0.40274 -0.01643 0.40143 -0.01759 C 0.39427 -0.02291 0.37865 -0.02222 0.37617 -0.02245 C 0.36628 -0.02384 0.34987 -0.025 0.3405 -0.02592 L 0.29544 -0.0243 C 0.25677 -0.02152 0.35925 -0.02268 0.28711 -0.02083 L 0.16524 -0.01921 L 0.11081 -0.01759 C 0.10977 -0.01736 0.10899 -0.01597 0.10794 -0.01597 C 0.09362 -0.01597 0.0793 -0.01689 0.06485 -0.01759 C 0.05222 -0.02199 0.0711 -0.01551 0.05169 -0.02083 C 0.05052 -0.02129 0.04922 -0.02222 0.04805 -0.02245 C 0.04362 -0.02384 0.0349 -0.02592 0.0349 -0.02592 C 0.03112 -0.02801 0.02748 -0.03078 0.02357 -0.03263 C 0.0224 -0.0331 0.0211 -0.03356 0.01992 -0.03426 C 0.01211 -0.03842 0.01602 -0.03703 0.00768 -0.04097 C 0.00534 -0.04189 -0.00052 -0.04375 -0.0026 -0.04421 L -0.01575 -0.04745 C -0.06419 -0.04606 -0.05156 -0.05254 -0.07578 -0.04259 C -0.07708 -0.04213 -0.07825 -0.04143 -0.07956 -0.04097 C -0.08112 -0.04027 -0.08268 -0.03981 -0.08424 -0.03912 C -0.08919 -0.03703 -0.08489 -0.03796 -0.09075 -0.03426 C -0.09297 -0.03287 -0.09518 -0.03194 -0.09726 -0.03078 C -0.09987 -0.02963 -0.10482 -0.02754 -0.10482 -0.02754 C -0.11289 -0.01805 -0.10273 -0.02939 -0.11041 -0.02245 C -0.11771 -0.01597 -0.10898 -0.02176 -0.11601 -0.01759 L -0.12174 -0.00763 L -0.12448 -0.00254 C -0.12422 0.00533 -0.125 0.01343 -0.12357 0.02084 C -0.12317 0.02292 -0.12096 0.02153 -0.11979 0.02246 C -0.11849 0.02362 -0.11745 0.02616 -0.11601 0.02755 C -0.11497 0.02848 -0.11354 0.02824 -0.11237 0.02917 C -0.10651 0.03311 -0.11081 0.03241 -0.10482 0.03426 C -0.09896 0.03588 -0.08698 0.03912 -0.08698 0.03912 C -0.07734 0.03866 -0.06758 0.03866 -0.05794 0.0375 C -0.05312 0.03681 -0.0401 0.03195 -0.03541 0.02917 C -0.0345 0.02871 -0.03359 0.02778 -0.03268 0.02755 C -0.02956 0.02662 -0.02643 0.02662 -0.02331 0.02593 C -0.02174 0.02547 -0.02018 0.02454 -0.01862 0.02408 C -0.01419 0.02292 -0.00976 0.02199 -0.00547 0.02084 C 0.00417 0.01806 -0.00599 0.02014 0.00482 0.0176 C 0.00768 0.0169 0.01055 0.01644 0.01328 0.01574 C 0.02956 0.01158 0.0099 0.01644 0.02084 0.0125 C 0.02292 0.01181 0.02513 0.01135 0.02735 0.01088 L 0.1043 0.0125 C 0.10638 0.0125 0.1086 0.01389 0.11081 0.01412 C 0.1155 0.01482 0.12018 0.01574 0.12487 0.01574 L 0.34232 0.01922 C 0.34584 0.01968 0.34922 0.02014 0.35274 0.02084 C 0.3543 0.02107 0.35573 0.02199 0.35742 0.02246 C 0.36107 0.02362 0.36485 0.025 0.36862 0.02593 C 0.37292 0.02662 0.37735 0.02686 0.38177 0.02755 L 0.39297 0.02917 C 0.39935 0.03195 0.39753 0.03149 0.40703 0.03241 C 0.41485 0.03334 0.42266 0.03357 0.43047 0.03426 L 0.56459 0.03241 C 0.56784 0.03241 0.57383 0.02894 0.57669 0.02755 C 0.57774 0.02709 0.57852 0.02593 0.57956 0.02593 C 0.60573 0.02431 0.63203 0.02362 0.65834 0.02246 C 0.66081 0.02153 0.66628 0.01945 0.66862 0.01922 C 0.67643 0.01783 0.68425 0.01713 0.69206 0.01574 C 0.71745 0.01181 0.6724 0.01574 0.72956 0.0125 L 0.73985 0.01088 C 0.74232 0.01042 0.74479 0.00949 0.7474 0.00926 C 0.75169 0.00834 0.75612 0.00811 0.76055 0.00741 C 0.77357 0.00811 0.78672 0.00811 0.79987 0.00926 C 0.80078 0.00926 0.80169 0.01042 0.80274 0.01088 C 0.80482 0.01204 0.80703 0.0132 0.80925 0.01412 L 0.81771 0.0176 C 0.81953 0.02084 0.8224 0.02292 0.82331 0.02755 C 0.82396 0.03079 0.82474 0.03403 0.82513 0.0375 C 0.82552 0.04028 0.82565 0.04306 0.82617 0.04584 C 0.82656 0.04931 0.82735 0.05255 0.828 0.05579 C 0.82826 0.05741 0.82852 0.05926 0.82891 0.06088 C 0.82956 0.06297 0.83021 0.06528 0.83086 0.0676 C 0.83112 0.06922 0.83138 0.07084 0.83177 0.07246 C 0.83229 0.07524 0.83294 0.07801 0.8336 0.08079 C 0.83373 0.08403 0.83321 0.10278 0.83555 0.11088 C 0.83594 0.11274 0.83672 0.11412 0.83737 0.11574 C 0.83711 0.14306 0.83724 0.17037 0.83646 0.19746 C 0.83516 0.24074 0.8362 0.22639 0.83177 0.24746 C 0.83138 0.24908 0.83112 0.25093 0.83086 0.25255 C 0.82839 0.2625 0.82969 0.25579 0.82709 0.26412 C 0.82318 0.27639 0.82761 0.26644 0.8224 0.27408 C 0.82136 0.2757 0.82084 0.27824 0.81953 0.27917 C 0.81745 0.28056 0.81524 0.28033 0.81302 0.28079 C 0.81094 0.28218 0.80417 0.28658 0.80078 0.2875 C 0.79831 0.2882 0.79584 0.28866 0.79336 0.28912 C 0.79141 0.28959 0.78959 0.29028 0.78763 0.29098 C 0.78555 0.29028 0.78321 0.29005 0.78112 0.28912 C 0.77943 0.28843 0.77253 0.28403 0.77084 0.28241 C 0.76979 0.28172 0.76901 0.2801 0.76797 0.27917 C 0.76615 0.27778 0.76419 0.27686 0.76237 0.27593 C 0.76146 0.27524 0.76042 0.275 0.75951 0.27408 C 0.75834 0.27315 0.75703 0.27176 0.75586 0.27084 C 0.75391 0.26945 0.75196 0.26899 0.75013 0.2676 C 0.74896 0.26644 0.74779 0.26482 0.74649 0.26412 C 0.74466 0.2632 0.74271 0.2632 0.74076 0.2625 C 0.73959 0.26204 0.73828 0.26158 0.73711 0.26088 C 0.73268 0.25857 0.73555 0.25973 0.73047 0.25579 C 0.72865 0.2544 0.72578 0.25348 0.72396 0.25255 C 0.72305 0.25139 0.72214 0.25 0.7211 0.24908 C 0.71511 0.24375 0.71511 0.2463 0.71081 0.23912 C 0.69636 0.21598 0.70951 0.23681 0.70143 0.22084 C 0.69961 0.21737 0.69753 0.21436 0.69584 0.21088 C 0.68919 0.19792 0.69388 0.20324 0.68737 0.19746 C 0.68516 0.1926 0.68294 0.18774 0.68086 0.18241 C 0.67826 0.17639 0.67669 0.16875 0.67331 0.16412 C 0.67018 0.15996 0.66927 0.15926 0.6668 0.15417 C 0.66537 0.15139 0.66433 0.14838 0.66302 0.14584 C 0.66055 0.14121 0.65794 0.13704 0.65547 0.13241 L 0.65078 0.12408 C 0.65052 0.12246 0.65026 0.12084 0.64987 0.11922 C 0.64896 0.11598 0.64492 0.10695 0.64427 0.10579 C 0.64349 0.1044 0.64232 0.10371 0.64141 0.10255 C 0.64102 0.10139 0.63776 0.09144 0.63672 0.08912 C 0.63594 0.08727 0.63464 0.08612 0.63399 0.08426 C 0.63308 0.08218 0.63281 0.07963 0.63203 0.07755 C 0.63008 0.07223 0.62735 0.06783 0.62552 0.0625 C 0.62474 0.06019 0.61966 0.04514 0.61888 0.04422 L 0.61615 0.04074 C 0.61094 0.02269 0.61927 0.05093 0.60677 0.0176 C 0.60456 0.01158 0.60469 0.01112 0.60117 0.00579 C 0.60026 0.0044 0.59922 0.00371 0.59831 0.00255 C 0.59636 -0.00023 0.59453 -0.00301 0.59271 -0.00578 C 0.58828 -0.01273 0.59141 -0.00949 0.58607 -0.01597 C 0.5836 -0.01875 0.58099 -0.02106 0.57865 -0.0243 C 0.57735 -0.02592 0.5763 -0.02801 0.57487 -0.02916 C 0.57123 -0.03194 0.56732 -0.03356 0.56367 -0.03588 L 0.56081 -0.0375 C 0.5599 -0.03819 0.55899 -0.03888 0.55794 -0.03912 L 0.55143 -0.04097 C 0.54076 -0.04027 0.53021 -0.04004 0.51953 -0.03912 C 0.51771 -0.03912 0.51576 -0.03865 0.51393 -0.0375 C 0.51289 -0.0368 0.51211 -0.03518 0.51107 -0.03426 C 0.50808 -0.03125 0.50417 -0.03032 0.50169 -0.02592 C 0.49727 -0.01805 0.49961 -0.02013 0.49518 -0.01759 C 0.49362 -0.01527 0.49219 -0.01296 0.4905 -0.01088 C 0.48802 -0.00787 0.48503 -0.00625 0.48294 -0.00254 C 0.48203 -0.00092 0.48125 0.00093 0.48021 0.00255 C 0.4793 0.00371 0.47813 0.0044 0.47735 0.00579 C 0.46693 0.02292 0.47305 0.01829 0.46615 0.02246 C 0.45755 0.03774 0.46068 0.03079 0.45586 0.0426 C 0.45378 0.05301 0.45612 0.0419 0.453 0.05255 C 0.4513 0.05787 0.44831 0.06922 0.44831 0.06922 C 0.44675 0.08241 0.44805 0.075 0.44362 0.09074 L 0.44362 0.09074 C 0.44219 0.09815 0.4431 0.09422 0.44076 0.10255 C 0.44024 0.10741 0.43972 0.1125 0.43893 0.1176 C 0.43789 0.12431 0.43607 0.13079 0.43516 0.1375 C 0.43451 0.1419 0.43451 0.14676 0.43334 0.15093 C 0.43268 0.15301 0.43203 0.15533 0.43138 0.15741 C 0.43073 0.16019 0.43034 0.1632 0.42956 0.16574 C 0.42774 0.17199 0.42696 0.17061 0.42487 0.17755 C 0.42409 0.1801 0.42383 0.18334 0.42305 0.18588 C 0.42227 0.18774 0.42097 0.18912 0.42018 0.19074 C 0.4194 0.19237 0.41901 0.19422 0.41836 0.19584 C 0.41745 0.19769 0.41628 0.19885 0.4155 0.20093 C 0.4112 0.21158 0.41628 0.20417 0.41081 0.21088 C 0.40977 0.21366 0.40729 0.22037 0.40612 0.22246 C 0.40534 0.22385 0.40417 0.22454 0.40326 0.22593 C 0.40196 0.22778 0.40091 0.23056 0.39961 0.23241 C 0.39857 0.23403 0.3944 0.23936 0.39297 0.24074 C 0.3918 0.24213 0.3905 0.24329 0.38919 0.24422 C 0.38828 0.24491 0.38724 0.24514 0.38646 0.24584 C 0.37917 0.25232 0.38789 0.24676 0.38086 0.25093 C 0.37956 0.25255 0.37839 0.2544 0.37709 0.25579 C 0.37292 0.25996 0.37214 0.2588 0.36771 0.26088 C 0.36667 0.26135 0.36576 0.26204 0.36485 0.2625 C 0.35925 0.26135 0.35365 0.26065 0.34805 0.25926 C 0.34701 0.25903 0.34597 0.25834 0.34518 0.25741 C 0.34063 0.25278 0.34193 0.25186 0.33763 0.24584 C 0.33555 0.24283 0.33294 0.24098 0.33112 0.2375 C 0.32761 0.23079 0.32487 0.22315 0.32175 0.21574 C 0.32044 0.21297 0.31927 0.21019 0.31797 0.20741 C 0.31615 0.20348 0.31419 0.19977 0.31237 0.19584 C 0.31107 0.19306 0.31016 0.18959 0.3086 0.1875 C 0.30391 0.18125 0.30391 0.18172 0.29922 0.17246 C 0.29245 0.15903 0.3 0.17269 0.29453 0.15926 C 0.29375 0.15718 0.29258 0.15602 0.2918 0.15417 C 0.29102 0.15255 0.2905 0.15093 0.28985 0.14908 C 0.28815 0.13704 0.28972 0.14445 0.28334 0.12917 L 0.28047 0.12246 C 0.27761 0.10718 0.28242 0.13102 0.27669 0.11088 C 0.27617 0.1088 0.2763 0.10625 0.27578 0.10417 C 0.275 0.1007 0.27383 0.09746 0.27305 0.09422 C 0.27253 0.0926 0.27266 0.09051 0.27201 0.08912 C 0.27136 0.08727 0.27005 0.08612 0.26927 0.08426 C 0.26706 0.07894 0.26524 0.07037 0.26263 0.06574 C 0.26172 0.06412 0.26055 0.06274 0.2599 0.06088 C 0.25834 0.05672 0.25742 0.05186 0.25612 0.04746 C 0.25547 0.04537 0.25508 0.04283 0.2543 0.04074 C 0.25235 0.03635 0.25117 0.03056 0.24857 0.02755 L 0.24584 0.02408 C 0.2444 0.02037 0.24323 0.01667 0.24115 0.01412 C 0.24024 0.0132 0.23919 0.01297 0.23828 0.0125 C 0.23386 0.00463 0.23724 0.00926 0.23086 0.00417 C 0.22253 -0.00231 0.23229 0.00394 0.22149 -0.00254 L 0.21862 -0.00416 C 0.21771 -0.00486 0.2168 -0.00578 0.21576 -0.00578 L 0.20638 -0.00763 C 0.19857 -0.00694 0.19076 -0.0074 0.18294 -0.00578 C 0.1819 -0.00555 0.18112 -0.00347 0.18021 -0.00254 C 0.17696 0.0007 0.17683 0.0007 0.17357 0.00255 C 0.17175 0.00579 0.1694 0.00857 0.16797 0.0125 C 0.16354 0.02454 0.16589 0.01968 0.16146 0.02755 C 0.16107 0.02917 0.16107 0.03102 0.16055 0.03241 C 0.15977 0.03403 0.15821 0.03403 0.15768 0.03588 C 0.1569 0.0382 0.15716 0.04144 0.15677 0.04422 C 0.15547 0.05162 0.15508 0.05186 0.153 0.05741 C 0.15235 0.06204 0.15196 0.06644 0.15117 0.07084 C 0.15078 0.07246 0.15039 0.07408 0.15013 0.07593 C 0.14974 0.07917 0.14948 0.08241 0.14922 0.08588 C 0.14883 0.09028 0.14883 0.09491 0.14831 0.09908 C 0.14792 0.10209 0.14701 0.10463 0.14649 0.10741 C 0.14479 0.11528 0.14649 0.10996 0.14362 0.1176 C 0.14154 0.13264 0.14453 0.11436 0.13893 0.13426 C 0.1375 0.13936 0.13555 0.14676 0.13334 0.15093 L 0.12578 0.16412 C 0.11459 0.18426 0.12774 0.16158 0.11927 0.17408 C 0.11823 0.1757 0.11758 0.17778 0.11641 0.17917 C 0.11563 0.1801 0.11446 0.1801 0.11367 0.18079 C 0.11263 0.18172 0.11172 0.18287 0.11081 0.18426 C 0.10794 0.18797 0.1056 0.19306 0.10235 0.19584 C 0.10117 0.19699 0.09987 0.19838 0.09857 0.19908 C 0.09623 0.2007 0.09427 0.20047 0.09206 0.20255 C 0.08516 0.20857 0.09453 0.20417 0.08268 0.21088 C 0.07995 0.21227 0.07709 0.21297 0.07422 0.21412 C 0.07331 0.21528 0.0724 0.21667 0.07149 0.2176 C 0.06953 0.21922 0.06576 0.22014 0.06393 0.22084 C 0.0586 0.2257 0.06081 0.22408 0.05365 0.22755 C 0.05117 0.22871 0.0461 0.23079 0.0461 0.23079 L -0.02422 0.22917 C -0.02513 0.22917 -0.02604 0.22801 -0.02695 0.22755 C -0.0289 0.22686 -0.03073 0.22639 -0.03268 0.22593 C -0.03359 0.22477 -0.0345 0.22338 -0.03541 0.22246 C -0.03815 0.22014 -0.04075 0.21968 -0.04297 0.21574 C -0.04401 0.21389 -0.04492 0.21135 -0.0457 0.20926 C -0.047 0.20579 -0.04948 0.19908 -0.04948 0.19908 C -0.04987 0.19699 -0.05013 0.19468 -0.05039 0.1926 C -0.05078 0.19074 -0.05117 0.18912 -0.05143 0.1875 C -0.05182 0.18357 -0.05195 0.17963 -0.05234 0.17593 C -0.05247 0.17408 -0.05299 0.17246 -0.05325 0.17084 C -0.05364 0.16852 -0.05364 0.16621 -0.05416 0.16412 C -0.05469 0.16227 -0.05547 0.16088 -0.05612 0.15926 C -0.05794 0.14584 -0.05534 0.15926 -0.06081 0.14584 C -0.06133 0.14445 -0.06133 0.14237 -0.06172 0.14074 C -0.06224 0.13912 -0.06289 0.1375 -0.06354 0.13588 C -0.06419 0.12963 -0.06419 0.12315 -0.06549 0.1176 C -0.06614 0.11459 -0.06823 0.11343 -0.06914 0.11088 C -0.06992 0.1088 -0.06979 0.10625 -0.07018 0.10417 C -0.07044 0.10255 -0.0707 0.1007 -0.07109 0.09908 C -0.07161 0.09746 -0.07239 0.09607 -0.07291 0.09422 C -0.07344 0.0926 -0.07344 0.09074 -0.07383 0.08912 C -0.07435 0.08727 -0.07526 0.08588 -0.07578 0.08426 C -0.07656 0.08102 -0.07695 0.07755 -0.0776 0.07408 C -0.07799 0.07246 -0.07812 0.07084 -0.07851 0.06922 C -0.08138 0.05949 -0.08125 0.06019 -0.0832 0.05093 C -0.08359 0.04908 -0.08398 0.04746 -0.08424 0.04584 C -0.08463 0.04306 -0.08476 0.04028 -0.08515 0.0375 C -0.08476 0.02639 -0.08489 0.01528 -0.08424 0.00417 C -0.08398 0.00116 -0.08307 -0.00138 -0.08229 -0.00416 C -0.08112 -0.00902 -0.07916 -0.01504 -0.0776 -0.01921 C -0.07682 -0.02152 -0.07578 -0.02361 -0.07487 -0.02592 C -0.07448 -0.02754 -0.07448 -0.02939 -0.07383 -0.03078 C -0.07317 -0.03287 -0.07213 -0.03449 -0.07109 -0.03588 C -0.06471 -0.04467 -0.06719 -0.04027 -0.06172 -0.04583 C -0.06067 -0.04676 -0.06002 -0.04861 -0.05885 -0.0493 C -0.05677 -0.05023 -0.05456 -0.05023 -0.05234 -0.05092 C -0.05143 -0.05138 -0.05052 -0.05254 -0.04948 -0.05254 C -0.02148 -0.05115 -0.02565 -0.05208 -0.01015 -0.04745 C -0.00885 -0.04652 -0.00781 -0.0449 -0.00638 -0.04421 C -0.0039 -0.04305 -0.0013 -0.04351 0.00117 -0.04259 C 0.00274 -0.04189 0.00417 -0.04027 0.00586 -0.03912 C 0.00677 -0.03865 0.00768 -0.03842 0.0086 -0.0375 C 0.02604 -0.02037 0.00352 -0.04097 0.01888 -0.0243 C 0.02292 -0.0199 0.02722 -0.01689 0.03112 -0.0125 C 0.03229 -0.01134 0.03281 -0.00902 0.03399 -0.00763 C 0.03542 -0.00555 0.03711 -0.00439 0.03867 -0.00254 C 0.05834 0.02199 0.02917 -0.01203 0.04805 0.00926 C 0.05521 0.01737 0.05326 0.01644 0.06211 0.02408 C 0.06289 0.025 0.06393 0.02524 0.06485 0.02593 C 0.06862 0.03588 0.06419 0.02662 0.0724 0.03241 C 0.07383 0.03357 0.07474 0.03588 0.07617 0.0375 C 0.07826 0.03982 0.08047 0.04213 0.08268 0.04422 C 0.0836 0.04491 0.08464 0.04491 0.08555 0.04584 C 0.08802 0.04838 0.09037 0.05186 0.09297 0.05417 C 0.09544 0.05649 0.09818 0.05811 0.10052 0.06088 C 0.10326 0.06389 0.11094 0.07199 0.11459 0.07755 C 0.1155 0.07894 0.11628 0.08102 0.11732 0.08241 C 0.11823 0.0838 0.11927 0.08449 0.12018 0.08588 C 0.12149 0.08797 0.12253 0.09051 0.12396 0.0926 C 0.12565 0.09491 0.12774 0.09676 0.12956 0.09908 C 0.13242 0.10301 0.13529 0.10672 0.13802 0.11088 C 0.14024 0.11412 0.14245 0.11737 0.14453 0.12084 C 0.14558 0.12246 0.14623 0.12454 0.1474 0.12593 C 0.15378 0.13403 0.14857 0.12454 0.15391 0.13241 C 0.15755 0.13797 0.15599 0.13797 0.16055 0.1426 C 0.16133 0.14329 0.16237 0.14352 0.16328 0.14422 C 0.16641 0.14815 0.16992 0.15093 0.17266 0.15579 C 0.17396 0.15811 0.175 0.16065 0.17643 0.1625 C 0.18347 0.17199 0.17709 0.16019 0.18294 0.16922 C 0.18438 0.1713 0.18529 0.17408 0.18672 0.17593 C 0.1888 0.17801 0.19115 0.17917 0.19336 0.18079 C 0.20196 0.18797 0.19076 0.18056 0.20456 0.1875 C 0.22201 0.1963 0.20235 0.18612 0.21302 0.19422 C 0.21419 0.19514 0.2155 0.19514 0.2168 0.19584 C 0.21888 0.19699 0.2211 0.19792 0.22331 0.19908 C 0.23242 0.20417 0.22552 0.20186 0.23646 0.20417 L 0.27487 0.20255 C 0.27683 0.20209 0.27787 0.19792 0.27956 0.19584 C 0.28073 0.19445 0.28216 0.19399 0.28334 0.1926 C 0.28946 0.18519 0.28633 0.18774 0.29076 0.18079 C 0.29453 0.17524 0.29857 0.17037 0.30209 0.16412 C 0.303 0.1625 0.30404 0.16112 0.30482 0.15926 C 0.30625 0.15602 0.30729 0.15255 0.3086 0.14908 C 0.31185 0.14074 0.31224 0.1419 0.31524 0.13079 C 0.32175 0.10556 0.31224 0.13496 0.31992 0.1125 C 0.32044 0.10857 0.32084 0.10463 0.32175 0.10093 C 0.32214 0.09908 0.32305 0.09746 0.32357 0.09584 C 0.32461 0.09306 0.32539 0.09028 0.32643 0.0875 C 0.32696 0.08588 0.32774 0.08426 0.32826 0.08241 C 0.32878 0.08102 0.32878 0.07917 0.3293 0.07755 C 0.33008 0.07454 0.33112 0.07199 0.33203 0.06922 C 0.33268 0.0669 0.33321 0.06459 0.33399 0.0625 C 0.33477 0.06019 0.33594 0.05811 0.33672 0.05579 C 0.3375 0.05371 0.33776 0.05116 0.33867 0.04908 C 0.34089 0.04329 0.34375 0.0382 0.3461 0.03241 C 0.35417 0.01343 0.34636 0.03172 0.35169 0.0125 C 0.35365 0.00556 0.3556 0.00533 0.35834 -0.00092 C 0.35938 -0.00347 0.35977 -0.00694 0.36107 -0.00926 C 0.36875 -0.02268 0.36667 -0.01551 0.37331 -0.0243 C 0.37435 -0.02569 0.375 -0.02801 0.37617 -0.02916 C 0.37787 -0.03078 0.37982 -0.03148 0.38177 -0.03263 L 0.38451 -0.03426 C 0.39024 -0.03356 0.39584 -0.03379 0.40143 -0.03263 C 0.40313 -0.03217 0.40456 -0.03032 0.40612 -0.02916 C 0.40794 -0.02801 0.4099 -0.02708 0.41172 -0.02592 C 0.42761 -0.01551 0.4224 -0.02037 0.43138 -0.01088 C 0.43203 -0.00926 0.43242 -0.00717 0.43334 -0.00578 C 0.43412 -0.00486 0.43542 -0.00555 0.43607 -0.00416 C 0.4375 -0.00138 0.43763 0.00278 0.43893 0.00579 C 0.44076 0.01019 0.44375 0.01297 0.44544 0.0176 C 0.4461 0.01922 0.44688 0.02061 0.4474 0.02246 C 0.44779 0.02408 0.44792 0.02593 0.44831 0.02755 C 0.44948 0.03264 0.45209 0.04051 0.45391 0.04422 C 0.45495 0.0463 0.45638 0.04746 0.45768 0.04908 C 0.45899 0.05625 0.45847 0.05463 0.46146 0.0625 C 0.46224 0.06482 0.46341 0.0669 0.46419 0.06922 C 0.46498 0.0713 0.46537 0.07362 0.46615 0.07593 C 0.46667 0.07755 0.46745 0.07917 0.46797 0.08079 C 0.46862 0.08287 0.46914 0.08542 0.46992 0.0875 C 0.47097 0.09098 0.47266 0.09399 0.47357 0.09746 C 0.47709 0.10973 0.47357 0.09908 0.47826 0.10926 C 0.48216 0.1176 0.47787 0.11135 0.48294 0.1176 C 0.48399 0.12431 0.48373 0.12454 0.48581 0.13079 C 0.48698 0.13426 0.48763 0.13866 0.48959 0.14074 L 0.49232 0.14422 C 0.49271 0.14584 0.49284 0.14769 0.49336 0.14908 C 0.49492 0.15417 0.49857 0.16088 0.50078 0.16412 C 0.50169 0.16551 0.50274 0.16644 0.50365 0.1676 C 0.50482 0.16922 0.50612 0.17061 0.50742 0.17246 C 0.50834 0.17408 0.50912 0.17593 0.51016 0.17755 C 0.51198 0.1801 0.51901 0.18704 0.51953 0.1875 C 0.52136 0.18936 0.52318 0.19098 0.52513 0.1926 C 0.52696 0.19375 0.52904 0.19445 0.53086 0.19584 C 0.53177 0.19676 0.53255 0.19862 0.5336 0.19908 C 0.53568 0.20024 0.55078 0.20232 0.55143 0.20255 C 0.55899 0.20186 0.56654 0.20255 0.57396 0.20093 C 0.57709 0.2 0.57969 0.19514 0.58242 0.1926 C 0.58763 0.18727 0.5931 0.18287 0.59831 0.17755 C 0.59961 0.17616 0.60078 0.17408 0.60209 0.17246 C 0.60391 0.17014 0.60586 0.16806 0.60768 0.16574 C 0.61016 0.15926 0.61003 0.1588 0.61419 0.15255 C 0.61667 0.14885 0.61914 0.14584 0.62175 0.1426 C 0.62266 0.14144 0.6237 0.14051 0.62461 0.13912 C 0.62565 0.13727 0.6263 0.13449 0.62735 0.13241 C 0.62813 0.13102 0.6293 0.13056 0.63021 0.12917 C 0.63216 0.12593 0.63386 0.12223 0.63581 0.11922 C 0.63633 0.11829 0.64544 0.10579 0.64805 0.10255 C 0.65521 0.09329 0.65508 0.09352 0.66016 0.0875 C 0.66107 0.08635 0.66198 0.08496 0.66302 0.08426 C 0.66419 0.08311 0.66563 0.08241 0.6668 0.08079 C 0.67097 0.075 0.67513 0.06922 0.67891 0.0625 C 0.68021 0.06019 0.68125 0.05764 0.68268 0.05579 C 0.68347 0.05487 0.68451 0.05463 0.68555 0.05417 C 0.68919 0.04862 0.69375 0.04445 0.69675 0.0375 C 0.69766 0.03519 0.69844 0.03287 0.69961 0.03079 C 0.70156 0.02732 0.70612 0.02477 0.70794 0.02246 C 0.7168 0.01112 0.70834 0.01574 0.71732 0.0125 C 0.71953 0.00857 0.7211 0.00533 0.72396 0.00255 C 0.72474 0.00162 0.72578 0.00139 0.72669 0.0007 C 0.72826 -0.00023 0.72982 -0.00208 0.73138 -0.00254 C 0.73477 -0.0037 0.73828 -0.00347 0.7418 -0.00416 C 0.74362 -0.00463 0.74544 -0.00532 0.7474 -0.00578 C 0.74987 -0.00648 0.75235 -0.00694 0.75482 -0.00763 C 0.75638 -0.00787 0.75794 -0.00879 0.75951 -0.00926 C 0.76263 -0.00995 0.76576 -0.01041 0.76888 -0.01088 C 0.77826 -0.01041 0.78776 -0.01111 0.79701 -0.00926 C 0.79857 -0.00879 0.79948 -0.00578 0.80078 -0.00416 C 0.80417 -4.07407E-6 0.80677 0.00162 0.80925 0.00926 L 0.81211 0.0176 C 0.81406 0.03519 0.81172 0.01806 0.81862 0.04584 L 0.8224 0.06088 C 0.82266 0.06574 0.82266 0.07084 0.82331 0.07593 C 0.82396 0.08056 0.82513 0.08473 0.82617 0.08912 C 0.82969 0.10672 0.82383 0.07871 0.828 0.10093 C 0.82956 0.10926 0.83008 0.10973 0.83268 0.1176 C 0.83242 0.13473 0.83281 0.15209 0.83177 0.16922 C 0.83164 0.17153 0.82995 0.17269 0.82891 0.17408 C 0.82643 0.17824 0.82422 0.18241 0.82149 0.18588 C 0.81745 0.19074 0.81498 0.1919 0.81107 0.19422 C 0.80899 0.19699 0.80677 0.2 0.80456 0.20255 C 0.79961 0.20811 0.80169 0.20371 0.7961 0.20926 C 0.79349 0.21158 0.79128 0.21528 0.78867 0.2176 C 0.78594 0.21968 0.78294 0.22061 0.78021 0.22246 C 0.77735 0.22454 0.77448 0.22686 0.77175 0.22917 C 0.77044 0.23033 0.76927 0.23195 0.76797 0.23241 C 0.76589 0.23357 0.76367 0.23357 0.76146 0.23426 C 0.75768 0.23635 0.75391 0.23866 0.75013 0.24074 C 0.74896 0.24144 0.74766 0.24237 0.74649 0.2426 C 0.74206 0.24329 0.73763 0.24352 0.73334 0.24422 C 0.73021 0.24699 0.72852 0.24908 0.72487 0.24908 L 0.46992 0.25093 C 0.45925 0.2507 0.42149 0.25857 0.39961 0.24746 C 0.39857 0.24699 0.39766 0.24653 0.39675 0.24584 C 0.39362 0.24375 0.39037 0.24167 0.38737 0.23912 C 0.38568 0.23774 0.38425 0.23565 0.38268 0.23426 C 0.37696 0.22917 0.37748 0.23241 0.37149 0.22408 C 0.36927 0.2213 0.36771 0.2176 0.36576 0.21412 C 0.36459 0.21204 0.36302 0.21019 0.36211 0.20741 C 0.35899 0.19954 0.35886 0.19838 0.35365 0.18912 C 0.35287 0.18774 0.35169 0.18704 0.35078 0.18588 C 0.34974 0.18426 0.34909 0.18218 0.34805 0.18079 C 0.34623 0.17848 0.34401 0.17686 0.34232 0.17408 C 0.33802 0.16737 0.33425 0.15973 0.33021 0.15255 L 0.32735 0.14746 L 0.32461 0.1426 C 0.32292 0.13403 0.32461 0.14051 0.32084 0.13241 C 0.31979 0.13033 0.31901 0.12801 0.31797 0.12593 C 0.31615 0.12176 0.31406 0.11829 0.31237 0.11412 C 0.31133 0.11158 0.31055 0.10857 0.30951 0.10579 C 0.30873 0.10348 0.30768 0.10139 0.30677 0.09908 C 0.30495 0.08982 0.30599 0.09584 0.30391 0.08079 C 0.30365 0.07871 0.30339 0.07639 0.303 0.07408 L 0.30117 0.06412 C 0.30078 0.06019 0.30065 0.05625 0.30013 0.05255 C 0.3 0.0507 0.29948 0.04931 0.29922 0.04746 C 0.29584 0.0176 0.30013 0.04885 0.2974 0.02917 C 0.29701 0.01968 0.29688 0.01019 0.29649 0.0007 C 0.29623 -0.00347 0.29492 -0.0162 0.29453 -0.02083 C 0.29466 -0.02314 0.29401 -0.05138 0.29649 -0.0625 C 0.29688 -0.06481 0.29766 -0.06713 0.29831 -0.06921 C 0.29883 -0.07083 0.29935 -0.07268 0.30013 -0.0743 C 0.30091 -0.07569 0.30209 -0.07638 0.303 -0.07754 C 0.30365 -0.07916 0.30404 -0.08125 0.30482 -0.08263 C 0.3056 -0.08356 0.30677 -0.08356 0.30768 -0.08426 C 0.31654 -0.09097 0.3056 -0.0868 0.32357 -0.08912 C 0.3444 -0.09838 0.33412 -0.09513 0.37513 -0.09097 C 0.37683 -0.09074 0.37839 -0.08888 0.37982 -0.0875 C 0.3849 -0.0824 0.38386 -0.07986 0.38919 -0.07245 C 0.3918 -0.06921 0.39492 -0.06689 0.39675 -0.0625 C 0.39766 -0.06041 0.39844 -0.05787 0.39961 -0.05578 C 0.4013 -0.05231 0.40521 -0.04583 0.40521 -0.04583 C 0.40482 -0.0375 0.40495 -0.02916 0.4043 -0.02083 C 0.40391 -0.01759 0.39766 -0.00763 0.39766 -0.00763 C 0.39688 -0.00601 0.39662 -0.00393 0.39584 -0.00254 C 0.39258 0.00324 0.39219 0.00232 0.38828 0.00417 C 0.38737 0.00533 0.38659 0.00695 0.38555 0.00741 C 0.38308 0.00857 0.36745 0.01065 0.3668 0.01088 C 0.3655 0.01204 0.36433 0.01366 0.36302 0.01412 C 0.35417 0.01806 0.3362 0.01459 0.33112 0.01412 C 0.328 0.01366 0.32487 0.0132 0.32175 0.0125 C 0.32044 0.01227 0.31927 0.01112 0.31797 0.01088 C 0.2987 0.00487 0.31263 0.01042 0.29831 0.00417 C 0.2974 0.00301 0.29649 0.00186 0.29544 0.0007 C 0.29427 -0.00046 0.29284 -0.00092 0.2918 -0.00254 C 0.29037 -0.00439 0.28933 -0.00717 0.28802 -0.00926 C 0.27813 -0.02453 0.28112 -0.02106 0.27396 -0.02754 C 0.27344 -0.03055 0.27279 -0.03611 0.27201 -0.03912 C 0.27123 -0.04259 0.27018 -0.04583 0.26927 -0.0493 C 0.26953 -0.0625 0.26758 -0.08541 0.27305 -0.0993 C 0.27383 -0.10138 0.27552 -0.10254 0.27669 -0.10416 C 0.27761 -0.10532 0.27852 -0.10648 0.27956 -0.10763 C 0.28229 -0.11018 0.28503 -0.11226 0.28802 -0.11412 C 0.28893 -0.11481 0.28985 -0.11527 0.29076 -0.11597 C 0.29401 -0.11828 0.29779 -0.12291 0.30117 -0.1243 C 0.30482 -0.12569 0.3086 -0.12523 0.31237 -0.12592 L 0.31992 -0.12916 C 0.32136 -0.12986 0.32292 -0.13078 0.32461 -0.13078 C 0.33828 -0.13078 0.35209 -0.12986 0.36576 -0.12916 L 0.37709 -0.12592 C 0.37917 -0.12523 0.38151 -0.12523 0.3836 -0.1243 C 0.3849 -0.12361 0.38607 -0.12176 0.38737 -0.12083 C 0.38919 -0.11967 0.39297 -0.11759 0.39297 -0.11759 C 0.39427 -0.11527 0.39531 -0.11296 0.39675 -0.11088 C 0.40339 -0.10115 0.40235 -0.10486 0.40794 -0.09583 C 0.41172 -0.08981 0.41446 -0.08472 0.41732 -0.07754 C 0.41862 -0.0743 0.42031 -0.07129 0.4211 -0.06759 C 0.42136 -0.06666 0.4263 -0.04537 0.42669 -0.04097 L 0.42774 -0.03078 C 0.42735 -0.02152 0.428 -0.0118 0.42669 -0.00254 C 0.4263 0.00047 0.42435 0.00209 0.42305 0.00417 C 0.41966 0.00926 0.41628 0.01459 0.41263 0.01922 C 0.41042 0.02199 0.40768 0.02338 0.40521 0.02593 C 0.40417 0.02686 0.40339 0.02824 0.40235 0.02917 C 0.40091 0.03056 0.39909 0.03102 0.39766 0.03241 C 0.39571 0.03449 0.39401 0.03727 0.39206 0.03912 C 0.38854 0.04237 0.38542 0.0426 0.38177 0.04422 C 0.37357 0.04746 0.38281 0.04491 0.36953 0.04746 C 0.36641 0.04908 0.36341 0.05139 0.36016 0.05255 C 0.35703 0.05348 0.35391 0.05417 0.35078 0.05417 C 0.33737 0.05417 0.32396 0.05301 0.31055 0.05255 C 0.29636 0.04422 0.30703 0.05162 0.2974 0.0426 C 0.29427 0.03959 0.29076 0.03774 0.28802 0.03426 L 0.27396 0.01574 C 0.27266 0.01412 0.27149 0.0125 0.27018 0.01088 C 0.26888 0.00926 0.26732 0.00811 0.26641 0.00579 C 0.26576 0.00417 0.26524 0.00255 0.26459 0.0007 C 0.26367 -0.00138 0.2625 -0.00347 0.26172 -0.00578 C 0.25768 -0.01759 0.26237 -0.0081 0.25703 -0.01759 C 0.25677 -0.01921 0.25651 -0.02083 0.25612 -0.02245 C 0.2556 -0.02476 0.25469 -0.02685 0.2543 -0.02916 C 0.25339 -0.03402 0.253 -0.03912 0.25235 -0.04421 C 0.25209 -0.04652 0.25169 -0.04861 0.25143 -0.05092 C 0.25169 -0.06481 0.25143 -0.0787 0.25235 -0.09259 C 0.25248 -0.09375 0.25599 -0.10787 0.25703 -0.11088 C 0.25886 -0.11597 0.26081 -0.12083 0.26263 -0.12592 C 0.26485 -0.13148 0.26446 -0.13194 0.26836 -0.13588 C 0.27071 -0.13842 0.27318 -0.14097 0.27578 -0.14259 C 0.27774 -0.14375 0.27956 -0.1449 0.28138 -0.14583 C 0.28815 -0.14907 0.29427 -0.15162 0.30117 -0.15254 C 0.31198 -0.15393 0.33399 -0.15578 0.33399 -0.15578 C 0.35078 -0.16018 0.34974 -0.16134 0.37044 -0.15763 C 0.37188 -0.1574 0.37305 -0.15555 0.37422 -0.15416 C 0.38229 -0.14606 0.37071 -0.15671 0.38086 -0.14583 C 0.3849 -0.14143 0.38555 -0.14143 0.38919 -0.13912 C 0.39115 -0.13588 0.39271 -0.13194 0.39492 -0.12916 C 0.40143 -0.1206 0.39779 -0.13148 0.40235 -0.12083 C 0.40469 -0.11551 0.40677 -0.10972 0.40899 -0.10416 C 0.41042 -0.10023 0.41172 -0.09583 0.41367 -0.09259 C 0.41459 -0.09097 0.41563 -0.08935 0.41641 -0.0875 C 0.42044 -0.07801 0.41849 -0.07916 0.42201 -0.06759 C 0.42279 -0.06504 0.42396 -0.06319 0.42487 -0.06088 C 0.42513 -0.05763 0.42539 -0.05416 0.42578 -0.05092 C 0.42604 -0.04907 0.42669 -0.04768 0.42669 -0.04583 C 0.42669 -0.03518 0.4263 -0.02476 0.42578 -0.01412 C 0.42565 -0.0125 0.42552 -0.01041 0.42487 -0.00926 C 0.42357 -0.00648 0.42162 -0.00509 0.42018 -0.00254 C 0.41784 0.00162 0.41628 0.00718 0.41367 0.01088 C 0.41055 0.01505 0.40664 0.01737 0.40326 0.02084 C 0.4013 0.02292 0.39974 0.0257 0.39766 0.02755 C 0.3918 0.03241 0.38893 0.03334 0.3836 0.03588 C 0.38138 0.03866 0.3793 0.04167 0.37709 0.04422 C 0.37617 0.04514 0.37513 0.04514 0.37422 0.04584 C 0.37266 0.04723 0.37123 0.04954 0.36953 0.05093 C 0.3681 0.05186 0.36641 0.05186 0.36485 0.05255 C 0.36393 0.05371 0.36315 0.0551 0.36211 0.05579 C 0.35781 0.05857 0.35808 0.05602 0.35456 0.05926 C 0.35417 0.05949 0.35391 0.06019 0.35365 0.06088 L 0.35638 -0.01921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4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04" y="0"/>
            <a:ext cx="12198804" cy="68541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390" y="2240280"/>
            <a:ext cx="3542416" cy="35249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1972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 -0.06574 L 0.0819 -0.06574 C 0.12344 -0.07199 0.09622 -0.06851 0.18828 -0.06574 C 0.18958 -0.06574 0.20482 -0.06296 0.20664 -0.06273 C 0.21914 -0.05509 0.20716 -0.06134 0.23281 -0.0581 C 0.23372 -0.05787 0.2345 -0.05648 0.23542 -0.05648 C 0.25247 -0.05439 0.28685 -0.05185 0.28685 -0.05185 C 0.28828 -0.05138 0.28971 -0.05092 0.29115 -0.05023 C 0.29414 -0.04884 0.29687 -0.04629 0.29987 -0.0456 C 0.30508 -0.04421 0.31042 -0.04444 0.31562 -0.04398 L 0.40456 -0.03935 C 0.40807 -0.03842 0.41159 -0.0375 0.41497 -0.03634 C 0.41654 -0.03587 0.41797 -0.03518 0.4194 -0.03472 C 0.42174 -0.03402 0.42409 -0.03402 0.42643 -0.03333 C 0.43138 -0.03171 0.43529 -0.02893 0.44036 -0.02847 C 0.45026 -0.02777 0.46016 -0.02754 0.46992 -0.02708 C 0.46849 -0.02546 0.46719 -0.02361 0.46562 -0.02245 C 0.46237 -0.01944 0.46107 -0.01921 0.45781 -0.01782 C 0.4569 -0.01666 0.45612 -0.01527 0.45521 -0.01458 C 0.44909 -0.00972 0.45156 -0.01296 0.44648 -0.00995 C 0.44492 -0.00902 0.44362 -0.00763 0.44206 -0.00694 C 0.43945 -0.00532 0.43594 -0.00462 0.43333 -0.0037 C 0.43164 -0.00231 0.42995 -0.00023 0.42812 0.00093 C 0.42396 0.00325 0.41849 0.0044 0.41419 0.00556 C 0.41185 0.00718 0.40964 0.00926 0.40716 0.01019 C 0.40352 0.01181 0.39961 0.01204 0.39583 0.0132 C 0.39349 0.01413 0.39128 0.01551 0.38893 0.01644 C 0.38711 0.01713 0.38542 0.01713 0.38359 0.01783 C 0.3819 0.01875 0.38021 0.02014 0.37839 0.02107 C 0.37643 0.02223 0.37435 0.02292 0.37227 0.02408 C 0.37083 0.025 0.36953 0.02663 0.36797 0.02732 C 0.36536 0.02825 0.36276 0.02825 0.36003 0.02871 C 0.35091 0.03681 0.36172 0.02825 0.34089 0.03496 C 0.31615 0.04306 0.3345 0.03797 0.28503 0.03959 C 0.28164 0.04005 0.27812 0.04051 0.27461 0.04121 C 0.27318 0.04144 0.27174 0.04213 0.27031 0.04283 C 0.26914 0.04329 0.26797 0.04399 0.2668 0.04422 C 0.26328 0.04514 0.25977 0.04538 0.25625 0.04584 C 0.25482 0.0463 0.25339 0.047 0.25195 0.04746 C 0.24909 0.04815 0.24609 0.04792 0.24323 0.04885 C 0.24167 0.04954 0.24036 0.05186 0.2388 0.05209 C 0.2319 0.05325 0.22487 0.05301 0.21797 0.05371 C 0.21198 0.05463 0.20781 0.05487 0.20221 0.05672 C 0.19935 0.05764 0.19648 0.05973 0.19349 0.05973 L -0.04115 0.06135 C -0.04232 0.06181 -0.04336 0.0625 -0.04453 0.06297 C -0.04688 0.06366 -0.04922 0.06389 -0.05156 0.06436 C -0.05326 0.06482 -0.05508 0.06551 -0.05677 0.06598 L -0.15013 0.06436 C -0.16732 0.06366 -0.20156 0.05973 -0.20156 0.05973 C -0.20807 0.05695 -0.20716 0.05718 -0.21732 0.0551 C -0.22396 0.05394 -0.23737 0.05209 -0.23737 0.05209 C -0.25469 0.04468 -0.24714 0.04676 -0.26003 0.04422 L -0.39701 0.04584 C -0.40247 0.04607 -0.40794 0.04954 -0.41354 0.05047 C -0.42057 0.05163 -0.42279 0.05163 -0.42917 0.05371 C -0.43073 0.05394 -0.43216 0.05463 -0.43359 0.0551 C -0.44414 0.05857 -0.4332 0.05487 -0.44492 0.05834 C -0.4569 0.06181 -0.43932 0.05764 -0.45625 0.06135 C -0.46328 0.06436 -0.45612 0.06158 -0.46667 0.06436 C -0.46823 0.06482 -0.46966 0.06551 -0.47109 0.06598 C -0.47344 0.0669 -0.47565 0.06875 -0.478 0.06899 L -0.49023 0.07061 C -0.49648 0.07431 -0.49401 0.072 -0.49805 0.07686 C -0.49727 0.0919 -0.49648 0.10695 -0.49544 0.12176 C -0.49492 0.12963 -0.49427 0.13149 -0.49206 0.13889 C -0.49154 0.14051 -0.49102 0.14213 -0.49023 0.14352 C -0.48893 0.1463 -0.48698 0.14815 -0.48594 0.15116 C -0.48529 0.15278 -0.48503 0.15487 -0.48411 0.15602 C -0.4832 0.15718 -0.48177 0.15695 -0.48073 0.15741 C -0.47891 0.15834 -0.47721 0.1595 -0.47539 0.16065 L -0.47279 0.16204 L -0.39779 0.15903 C -0.38906 0.15857 -0.38906 0.15788 -0.38216 0.15602 C -0.38008 0.15533 -0.378 0.1551 -0.37604 0.1544 C -0.37487 0.15394 -0.3737 0.15348 -0.37253 0.15278 C -0.37161 0.15232 -0.37083 0.15163 -0.36992 0.15116 C -0.36732 0.15047 -0.36471 0.15 -0.36211 0.14977 C -0.33216 0.14607 -0.32917 0.14653 -0.29922 0.14514 C -0.2931 0.14237 -0.29844 0.14445 -0.2905 0.1419 C -0.28906 0.14144 -0.28763 0.14075 -0.2862 0.14051 C -0.28359 0.13982 -0.28099 0.13959 -0.27839 0.13889 C -0.26693 0.13612 -0.27839 0.13681 -0.25833 0.13426 C -0.2513 0.13334 -0.24427 0.13311 -0.23737 0.13264 C -0.19232 0.12385 -0.22565 0.12987 -0.11615 0.13264 C -0.11432 0.13264 -0.11263 0.13403 -0.11094 0.13426 C -0.08997 0.13612 -0.03607 0.13704 -0.02448 0.13727 L 0.00247 0.14051 C 0.00456 0.14075 0.00651 0.1419 0.00859 0.1419 L 0.28776 0.14051 C 0.3 0.13681 0.29727 0.13727 0.31823 0.13565 C 0.33125 0.13473 0.3444 0.13473 0.35742 0.13426 C 0.36745 0.13079 0.35534 0.13496 0.37227 0.12963 C 0.3737 0.12917 0.37513 0.12825 0.37669 0.12801 C 0.38099 0.12732 0.38542 0.12709 0.38971 0.12639 C 0.39297 0.12593 0.39766 0.12477 0.40104 0.12338 C 0.40195 0.12292 0.40286 0.12223 0.40365 0.12176 C 0.41185 0.12223 0.41992 0.12246 0.42812 0.12338 C 0.43385 0.12408 0.43099 0.12431 0.43516 0.12801 C 0.43594 0.12871 0.43685 0.12894 0.43776 0.12963 C 0.43893 0.13056 0.43997 0.13195 0.44115 0.13264 C 0.44349 0.13426 0.44518 0.1338 0.44727 0.13565 C 0.45404 0.14167 0.44596 0.13658 0.45247 0.14051 C 0.45404 0.14237 0.45521 0.14514 0.4569 0.14653 C 0.45846 0.14815 0.46211 0.14977 0.46211 0.14977 C 0.46602 0.16019 0.46146 0.15 0.46654 0.15602 C 0.46758 0.15718 0.4681 0.15926 0.46914 0.16065 C 0.47135 0.16343 0.47383 0.16551 0.47604 0.16829 C 0.47734 0.16968 0.47839 0.17153 0.47956 0.17292 C 0.47982 0.17454 0.47982 0.17639 0.48047 0.17755 C 0.48802 0.19375 0.48021 0.17038 0.48659 0.18843 C 0.48776 0.1919 0.48854 0.19538 0.48919 0.19931 C 0.48945 0.20139 0.48971 0.20348 0.4901 0.20556 C 0.48984 0.20764 0.4888 0.2169 0.48828 0.21945 C 0.48685 0.22639 0.48659 0.22454 0.48477 0.23033 C 0.48411 0.23241 0.48385 0.23473 0.48307 0.23658 C 0.48099 0.24098 0.47956 0.24121 0.47695 0.24283 C 0.47318 0.24954 0.47747 0.24283 0.46914 0.24885 C 0.46471 0.25209 0.46042 0.25649 0.45599 0.25973 C 0.4543 0.26112 0.45247 0.26158 0.45078 0.26297 C 0.44896 0.26413 0.4474 0.26621 0.44557 0.2676 C 0.44036 0.27107 0.43932 0.27038 0.43424 0.27223 C 0.43164 0.27315 0.42904 0.27477 0.42643 0.27524 C 0.42174 0.27616 0.41706 0.27616 0.41237 0.27686 C 0.40924 0.27732 0.40091 0.27917 0.39753 0.27987 C 0.38385 0.28727 0.39141 0.28426 0.37227 0.28774 L 0.36276 0.28936 L 0.30247 0.28612 C 0.30013 0.28588 0.29792 0.28496 0.29557 0.2845 C 0.29115 0.28403 0.28685 0.28357 0.28242 0.28311 C 0.28073 0.28241 0.27891 0.28218 0.27721 0.28149 C 0.27539 0.28079 0.27383 0.27871 0.272 0.27848 L 0.26159 0.27686 C 0.26003 0.2757 0.25872 0.27454 0.25716 0.27385 C 0.25117 0.27061 0.23828 0.27084 0.23542 0.27061 L 0.16992 0.2676 C 0.1694 0.22732 0.17096 0.18658 0.16823 0.14653 C 0.16797 0.14237 0.16784 0.1382 0.16732 0.13426 C 0.16693 0.13102 0.16615 0.12801 0.16562 0.125 C 0.16536 0.10741 0.16523 0.08982 0.16471 0.07223 C 0.16458 0.06899 0.16393 0.06598 0.1638 0.06297 C 0.16341 0.04584 0.16328 0.02871 0.16302 0.01181 C 0.16185 -0.06712 0.16406 -0.0368 0.1612 -0.07199 C 0.16094 -0.08379 0.16172 -0.09606 0.16042 -0.10763 C 0.16016 -0.10972 0.15807 -0.10879 0.1569 -0.10925 C 0.15339 -0.11041 0.15 -0.1118 0.14635 -0.11226 C 0.13919 -0.11342 0.1319 -0.11342 0.12461 -0.11388 C 0.122 -0.11527 0.1194 -0.11712 0.1168 -0.11851 C 0.1151 -0.11921 0.11328 -0.12013 0.11159 -0.12013 C 0.09375 -0.12013 0.07604 -0.11898 0.05833 -0.11851 C 0.04167 -0.11365 0.04766 -0.11689 0.03997 -0.11226 C 0.02617 -0.11319 0.01836 -0.11296 0.00599 -0.11527 C 0.00143 -0.1162 -0.00026 -0.11689 -0.00443 -0.11851 C -0.00508 -0.11527 -0.0056 -0.11226 -0.00625 -0.10925 C -0.00677 -0.10648 -0.00794 -0.10416 -0.00794 -0.10138 C -0.00781 -0.08449 -0.0082 -0.05138 -0.00443 -0.02847 C -0.00365 -0.02337 -0.00247 -0.01828 -0.00182 -0.01296 C -0.00104 -0.00694 -0.00104 -0.00046 -0.00013 0.00556 C 0.00052 0.00926 0.00117 0.01274 0.00169 0.01644 C 0.00286 0.02593 0.00234 0.02778 0.00339 0.0382 C 0.00352 0.03959 0.00404 0.04121 0.0043 0.04283 C 0.00456 0.04538 0.00482 0.04792 0.00508 0.05047 C 0.00547 0.08195 0.00521 0.11366 0.00599 0.14514 C 0.00612 0.14977 0.00768 0.15417 0.00768 0.15903 C 0.00794 0.17292 0.00729 0.18704 0.0069 0.20093 C 0.00677 0.20348 0.00625 0.20602 0.00599 0.20857 C 0.0056 0.21227 0.00534 0.21575 0.00508 0.21945 C 0.00495 0.22223 0.00443 0.2338 0.00339 0.23797 C 0.00299 0.23982 0.00208 0.24098 0.00169 0.24283 C 0.00117 0.24422 0.0013 0.24607 0.00078 0.24746 C 0.00013 0.24885 -0.00104 0.24931 -0.00182 0.25047 C -0.00286 0.25186 -0.00339 0.25417 -0.00443 0.2551 C -0.00586 0.25625 -0.00742 0.25602 -0.00885 0.25672 C -0.00977 0.25718 -0.01055 0.25764 -0.01146 0.25834 C -0.0138 0.25764 -0.01615 0.25788 -0.01849 0.25672 C -0.02148 0.25533 -0.02148 0.25163 -0.02279 0.24746 C -0.02331 0.24584 -0.02396 0.24422 -0.02448 0.24283 C -0.02539 0.24075 -0.02643 0.23889 -0.02721 0.23658 C -0.03112 0.22362 -0.02878 0.22963 -0.0306 0.21945 C -0.03112 0.2169 -0.03177 0.21436 -0.03242 0.21181 C -0.03307 0.20255 -0.03385 0.18936 -0.03503 0.18079 C -0.03542 0.17801 -0.0362 0.17547 -0.03672 0.17292 C -0.03698 0.16413 -0.03698 0.15533 -0.03763 0.14653 C -0.03815 0.13936 -0.03945 0.13218 -0.04023 0.125 C -0.04063 0.12084 -0.04076 0.11667 -0.04115 0.1125 C -0.04167 0.07524 -0.04206 0.03797 -0.04284 0.00093 C -0.04284 -0.00115 -0.04349 -0.00324 -0.04375 -0.00532 C -0.04531 -0.02129 -0.04336 -0.01087 -0.04635 -0.02384 C -0.04688 -0.02916 -0.04675 -0.03472 -0.04805 -0.03935 C -0.0487 -0.04143 -0.04935 -0.04351 -0.04987 -0.0456 C -0.05026 -0.04768 -0.05013 -0.05 -0.05065 -0.05185 C -0.0513 -0.0537 -0.05247 -0.05486 -0.05326 -0.05648 C -0.05365 -0.05949 -0.05365 -0.06273 -0.05417 -0.06574 C -0.05456 -0.06805 -0.05534 -0.0699 -0.05599 -0.07199 C -0.05651 -0.07453 -0.05716 -0.07708 -0.05768 -0.07962 C -0.05807 -0.08217 -0.0582 -0.08495 -0.05859 -0.0875 C -0.05898 -0.09074 -0.05977 -0.09351 -0.06029 -0.09675 C -0.06068 -0.0993 -0.06055 -0.10208 -0.0612 -0.10462 C -0.06172 -0.10694 -0.06289 -0.10856 -0.0638 -0.11064 C -0.06615 -0.12731 -0.06289 -0.10925 -0.06641 -0.12013 C -0.06719 -0.12245 -0.06732 -0.12546 -0.0681 -0.12777 C -0.07435 -0.1456 -0.07122 -0.13495 -0.07604 -0.1449 C -0.07695 -0.14675 -0.07747 -0.1493 -0.07865 -0.15115 C -0.07956 -0.15254 -0.08099 -0.15277 -0.08203 -0.15416 C -0.08451 -0.15694 -0.0862 -0.16226 -0.08906 -0.16342 C -0.09023 -0.16388 -0.09388 -0.1655 -0.09518 -0.16643 C -0.09609 -0.16736 -0.09688 -0.16875 -0.09779 -0.16967 C -0.10039 -0.17199 -0.10286 -0.17337 -0.1056 -0.1743 C -0.10742 -0.175 -0.10911 -0.17523 -0.11094 -0.17592 C -0.11497 -0.17476 -0.11914 -0.17476 -0.12305 -0.17268 C -0.12721 -0.1706 -0.1263 -0.15787 -0.12656 -0.15416 C -0.12747 -0.13981 -0.12643 -0.14537 -0.12917 -0.13564 C -0.12995 -0.08958 -0.13099 -0.04351 -0.13099 0.00255 C -0.13099 0.04723 -0.13281 0.03588 -0.12917 0.0551 C -0.12891 0.05926 -0.12878 0.06343 -0.12826 0.0676 C -0.12786 0.07176 -0.12708 0.0757 -0.12656 0.07987 C -0.1263 0.08241 -0.12604 0.08519 -0.12565 0.08774 C -0.12539 0.09653 -0.12526 0.10533 -0.12487 0.11413 C -0.12474 0.11667 -0.12409 0.11922 -0.12396 0.12176 C -0.12344 0.13635 -0.12344 0.1507 -0.12305 0.16528 C -0.1237 0.19005 -0.1237 0.21482 -0.12487 0.23959 C -0.12487 0.24144 -0.12578 0.24306 -0.12656 0.24422 C -0.12734 0.24561 -0.12826 0.2463 -0.12917 0.24746 C -0.13359 0.24676 -0.13789 0.24676 -0.14232 0.24584 C -0.1457 0.24514 -0.14844 0.23936 -0.15013 0.23496 C -0.15065 0.23334 -0.1513 0.23195 -0.15182 0.23033 C -0.15247 0.22825 -0.15286 0.22593 -0.15365 0.22408 C -0.1543 0.22246 -0.15534 0.22107 -0.15625 0.21945 C -0.15651 0.21783 -0.1569 0.21644 -0.15716 0.21482 C -0.15833 0.20649 -0.15911 0.19815 -0.16055 0.19005 C -0.16185 0.18334 -0.16406 0.17246 -0.16497 0.16528 C -0.16862 0.13704 -0.16237 0.17709 -0.16758 0.14514 C -0.16784 0.12709 -0.16771 0.1088 -0.16849 0.09075 C -0.16862 0.08565 -0.16966 0.08056 -0.17018 0.07524 C -0.17214 0.05764 -0.17122 0.06482 -0.17279 0.05371 C -0.17305 0.04746 -0.17357 0.04121 -0.1737 0.03496 C -0.17422 -0.00833 -0.17396 -0.05185 -0.17448 -0.09513 C -0.17461 -0.1 -0.17539 -0.10486 -0.1763 -0.10925 C -0.17682 -0.1118 -0.17747 -0.11435 -0.178 -0.11689 C -0.17865 -0.1199 -0.17878 -0.12361 -0.17982 -0.12615 C -0.18073 -0.12893 -0.18425 -0.13865 -0.18594 -0.14166 C -0.18815 -0.14606 -0.18971 -0.15231 -0.19284 -0.15416 C -0.19648 -0.15625 -0.19466 -0.15486 -0.19805 -0.15879 C -0.20013 -0.15833 -0.20221 -0.15833 -0.20417 -0.15717 C -0.20495 -0.15671 -0.20547 -0.15532 -0.20599 -0.15416 C -0.20859 -0.14861 -0.20898 -0.14652 -0.2112 -0.14027 C -0.21172 -0.13657 -0.21237 -0.13287 -0.21289 -0.12939 C -0.21328 -0.12731 -0.21341 -0.12523 -0.2138 -0.12314 C -0.21432 -0.1199 -0.2155 -0.11388 -0.2155 -0.11388 C -0.21615 -0.01574 -0.21589 0.08264 -0.21732 0.18079 C -0.21732 0.18264 -0.21927 0.18241 -0.21992 0.1838 C -0.22201 0.18913 -0.22109 0.19121 -0.22253 0.1963 C -0.22409 0.20209 -0.22396 0.19954 -0.22604 0.20394 C -0.22773 0.20764 -0.22839 0.21042 -0.23034 0.2132 C -0.23112 0.21436 -0.23216 0.21528 -0.23294 0.21644 C -0.2362 0.21482 -0.23945 0.21366 -0.24258 0.21181 C -0.24544 0.20996 -0.24518 0.20788 -0.24688 0.20394 C -0.2474 0.20278 -0.24818 0.20209 -0.2487 0.20093 C -0.25859 0.17616 -0.24323 0.21088 -0.25482 0.18542 C -0.25508 0.1838 -0.25521 0.18218 -0.2556 0.18079 C -0.25638 0.17848 -0.25781 0.17686 -0.25833 0.17454 C -0.25898 0.17061 -0.25885 0.16621 -0.25911 0.16204 C -0.26042 0.1088 -0.26042 0.12408 -0.25911 0.0551 C -0.25898 0.04538 -0.2582 0.03264 -0.25742 0.02269 C -0.25716 0.01945 -0.25703 0.01621 -0.25651 0.0132 C -0.25586 0.00903 -0.25482 0.0051 -0.25391 0.00093 C -0.25365 -0.00532 -0.25339 -0.01157 -0.253 -0.01782 C -0.25247 -0.02731 -0.25156 -0.03425 -0.25039 -0.04398 C -0.25065 -0.07824 -0.25052 -0.11226 -0.2513 -0.14629 C -0.2513 -0.14861 -0.2526 -0.15046 -0.253 -0.15254 C -0.25352 -0.15462 -0.25339 -0.15694 -0.25391 -0.15879 C -0.25951 -0.18217 -0.25573 -0.16851 -0.26003 -0.17731 C -0.2612 -0.17986 -0.26198 -0.18333 -0.26354 -0.18518 C -0.26497 -0.18703 -0.26875 -0.18819 -0.26875 -0.18819 C -0.27175 -0.1868 -0.27513 -0.18611 -0.27747 -0.18194 C -0.27852 -0.18032 -0.27917 -0.178 -0.28008 -0.17592 C -0.28034 -0.17384 -0.28047 -0.17152 -0.28099 -0.16967 C -0.28138 -0.16782 -0.28242 -0.16666 -0.28268 -0.16504 C -0.28359 -0.15995 -0.28425 -0.1375 -0.28438 -0.13564 C -0.28503 -0.1287 -0.2862 -0.12199 -0.28711 -0.11527 C -0.28737 -0.10856 -0.2875 -0.10185 -0.28789 -0.09513 C -0.28802 -0.09305 -0.28867 -0.0912 -0.2888 -0.08912 C -0.29076 -0.06574 -0.28854 -0.08287 -0.2905 -0.06898 C -0.29063 -0.06689 -0.29193 -0.04513 -0.29232 -0.04259 C -0.29297 -0.03634 -0.29492 -0.02384 -0.29492 -0.02384 C -0.29518 -0.01504 -0.29518 -0.00625 -0.29583 0.00255 C -0.29609 0.00718 -0.29701 0.01181 -0.29753 0.01644 C -0.2987 0.02639 -0.29844 0.02454 -0.29922 0.03658 C -0.29961 0.07061 -0.29961 0.10487 -0.30013 0.13889 C -0.30013 0.14098 -0.30065 0.14306 -0.30104 0.14514 C -0.30156 0.14815 -0.30234 0.15116 -0.30273 0.1544 C -0.30339 0.15903 -0.30365 0.16389 -0.30456 0.16829 C -0.30573 0.17477 -0.30794 0.18033 -0.30885 0.18681 C -0.30911 0.18889 -0.30925 0.19121 -0.30977 0.19306 C -0.31016 0.19491 -0.31094 0.19607 -0.31146 0.19769 C -0.31471 0.20903 -0.30925 0.19468 -0.31406 0.20857 C -0.31576 0.21343 -0.31706 0.21852 -0.31927 0.22269 L -0.3237 0.23033 C -0.32513 0.22987 -0.32669 0.2301 -0.328 0.22871 C -0.32891 0.22778 -0.32917 0.2257 -0.32982 0.22408 C -0.33086 0.22153 -0.33216 0.21899 -0.33333 0.21644 C -0.33385 0.21274 -0.33411 0.2088 -0.33503 0.20556 C -0.33555 0.20348 -0.33724 0.20301 -0.33763 0.20093 C -0.33841 0.19746 -0.33802 0.19352 -0.33854 0.19005 C -0.3388 0.18774 -0.33971 0.18588 -0.34023 0.1838 C -0.3405 0.18125 -0.34089 0.17871 -0.34115 0.17616 C -0.3418 0.16945 -0.34219 0.1625 -0.34284 0.15602 C -0.34336 0.15163 -0.34401 0.14769 -0.34466 0.14352 C -0.34427 0.09908 -0.34427 0.05463 -0.34375 0.01019 C -0.34362 0.0051 -0.34336 -0.00023 -0.34284 -0.00532 C -0.34245 -0.00995 -0.34167 -0.01458 -0.34115 -0.01921 C -0.3418 -0.13634 -0.33411 -0.12662 -0.34375 -0.18356 C -0.34401 -0.18518 -0.3444 -0.18657 -0.34466 -0.18819 C -0.34492 -0.19027 -0.34505 -0.19236 -0.34544 -0.19444 C -0.34596 -0.19652 -0.34675 -0.19837 -0.34727 -0.20069 C -0.35143 -0.22106 -0.34635 -0.2037 -0.35156 -0.21759 C -0.35247 -0.22013 -0.35326 -0.22291 -0.35417 -0.22546 C -0.35534 -0.22824 -0.35664 -0.23055 -0.35768 -0.2331 C -0.35846 -0.23518 -0.35859 -0.23773 -0.35938 -0.23935 C -0.36042 -0.24143 -0.36172 -0.24259 -0.36289 -0.24398 C -0.36367 -0.24768 -0.36354 -0.24976 -0.3655 -0.25185 C -0.36628 -0.25254 -0.36732 -0.25277 -0.3681 -0.25347 C -0.36875 -0.25185 -0.36927 -0.25023 -0.36992 -0.24861 C -0.37096 -0.24606 -0.37253 -0.24398 -0.37344 -0.24097 C -0.38112 -0.21527 -0.37591 -0.23055 -0.37865 -0.2162 C -0.37917 -0.21342 -0.37982 -0.21087 -0.38034 -0.20833 C -0.38568 -0.14305 -0.38151 -0.19791 -0.38034 -0.03171 C -0.38021 -0.0037 -0.37995 0.02408 -0.37956 0.05209 C -0.3793 0.06528 -0.37826 0.09051 -0.37773 0.10487 C -0.37891 0.12639 -0.37995 0.14815 -0.38125 0.16991 C -0.38164 0.17639 -0.38177 0.17547 -0.38385 0.17917 C -0.38568 0.19167 -0.3832 0.17917 -0.38828 0.19167 C -0.3888 0.19283 -0.38867 0.19468 -0.38906 0.1963 C -0.3901 0.19954 -0.39141 0.20232 -0.39258 0.20556 C -0.3931 0.20718 -0.39336 0.2095 -0.39427 0.21019 L -0.39961 0.2132 C -0.40078 0.21274 -0.40221 0.2132 -0.403 0.21181 C -0.40443 0.20926 -0.40482 0.20556 -0.4056 0.20232 C -0.40703 0.19723 -0.40742 0.19491 -0.40833 0.19005 C -0.40951 0.17014 -0.41016 0.16366 -0.41003 0.13889 C -0.40951 -0.00185 -0.40925 -0.0074 -0.40742 -0.10138 C -0.40768 -0.12893 -0.40781 -0.15625 -0.40833 -0.18356 C -0.40846 -0.19074 -0.40898 -0.19097 -0.41094 -0.19606 C -0.4112 -0.19814 -0.4112 -0.20023 -0.41172 -0.20231 C -0.41706 -0.22106 -0.41263 -0.19884 -0.41523 -0.21296 C -0.4181 -0.21134 -0.42018 -0.21064 -0.42227 -0.20532 C -0.42305 -0.203 -0.42266 -0.2 -0.42305 -0.19745 C -0.42383 -0.19282 -0.42487 -0.18819 -0.42578 -0.18356 C -0.4263 -0.16736 -0.42682 -0.14837 -0.42839 -0.1324 C -0.42943 -0.1206 -0.42891 -0.12615 -0.43008 -0.11527 C -0.43073 -0.09976 -0.42969 -0.08402 -0.43177 -0.06898 C -0.43216 -0.06689 -0.43242 -0.06481 -0.43268 -0.06273 C -0.43307 -0.05902 -0.4332 -0.05532 -0.43359 -0.05185 C -0.43398 -0.04791 -0.43529 -0.04444 -0.4362 -0.04097 C -0.43646 -0.03217 -0.43659 -0.02337 -0.43711 -0.01458 C -0.43724 -0.0125 -0.43763 -0.01041 -0.43789 -0.00833 C -0.43828 -0.00578 -0.43854 -0.00324 -0.4388 -0.00069 C -0.43919 0.00301 -0.43932 0.00649 -0.43971 0.01019 C -0.43997 0.01274 -0.44036 0.01528 -0.4405 0.01783 C -0.44206 0.03612 -0.44036 0.02431 -0.44323 0.03959 C -0.44349 0.04375 -0.44375 0.04792 -0.44401 0.05209 C -0.44427 0.0551 -0.44492 0.05811 -0.44492 0.06135 C -0.44466 0.09815 -0.44427 0.13473 -0.44323 0.17153 C -0.4431 0.17338 -0.44193 0.17431 -0.44141 0.17616 C -0.43932 0.18357 -0.44258 0.17894 -0.43711 0.1838 C -0.43516 0.18727 -0.42982 0.19792 -0.42656 0.19931 L -0.41966 0.20232 C -0.41471 0.20463 -0.41133 0.20625 -0.4056 0.20718 C -0.39818 0.20811 -0.3905 0.20811 -0.38294 0.20857 C -0.36914 0.21274 -0.38698 0.20764 -0.35768 0.2132 C -0.35625 0.21366 -0.35482 0.21459 -0.35339 0.21482 C -0.34466 0.21667 -0.33581 0.2169 -0.32721 0.21945 C -0.31758 0.22223 -0.3237 0.22084 -0.30885 0.22269 C -0.30742 0.22362 -0.30599 0.225 -0.30456 0.2257 C -0.30065 0.22755 -0.29141 0.22848 -0.2888 0.22871 C -0.27786 0.23426 -0.28685 0.23056 -0.27135 0.23334 C -0.26003 0.23565 -0.27318 0.23542 -0.25651 0.23658 C -0.24492 0.23727 -0.2332 0.2375 -0.22161 0.23797 C -0.20065 0.23913 -0.203 0.23913 -0.18594 0.24121 C -0.15247 0.25024 -0.18425 0.2426 -0.11094 0.24584 C -0.10339 0.24607 -0.10573 0.24862 -0.09779 0.25047 C -0.09141 0.25209 -0.0849 0.25163 -0.07865 0.25348 C -0.07188 0.25556 -0.07513 0.2544 -0.06901 0.25672 L 0.01211 0.2551 C 0.01654 0.25487 0.02083 0.25139 0.02513 0.25047 C 0.02982 0.24931 0.0345 0.24954 0.03919 0.24885 C 0.05273 0.24491 0.03698 0.24931 0.06536 0.24422 C 0.08555 0.24075 0.03685 0.24306 0.09141 0.23797 C 0.11849 0.23565 0.14557 0.23496 0.17253 0.23334 C 0.19115 0.22246 0.17344 0.23195 0.21875 0.22871 C 0.22031 0.22871 0.22161 0.22732 0.22318 0.22732 C 0.29857 0.22385 0.35755 0.22362 0.43333 0.22269 C 0.4362 0.222 0.43919 0.22176 0.44206 0.22107 C 0.44297 0.22084 0.44388 0.22038 0.44466 0.21945 C 0.4457 0.21829 0.44648 0.21644 0.44727 0.21482 C 0.44831 0.2095 0.44857 0.20903 0.44909 0.20232 C 0.45052 0.18426 0.44896 0.19375 0.45078 0.1838 C 0.45026 0.17084 0.44974 0.15788 0.44909 0.14514 C 0.44896 0.14306 0.4487 0.14075 0.44818 0.13889 C 0.44727 0.13542 0.44622 0.13218 0.44466 0.12963 C 0.44297 0.12686 0.44075 0.125 0.43854 0.12338 C 0.43724 0.12246 0.43568 0.12246 0.43424 0.12176 C 0.43333 0.1213 0.43242 0.12084 0.43164 0.12038 L 0.34531 0.12338 C 0.33828 0.12362 0.33125 0.12362 0.32435 0.125 C 0.32227 0.12524 0.32031 0.12709 0.31823 0.12801 C 0.31654 0.12871 0.31471 0.12917 0.31302 0.12963 L 0.30078 0.13264 C 0.29674 0.13473 0.29271 0.13704 0.28854 0.13889 C 0.28685 0.13959 0.28503 0.13959 0.28333 0.14051 C 0.27513 0.14422 0.26719 0.14977 0.25885 0.15278 C 0.25286 0.1551 0.25599 0.15394 0.24935 0.15602 C 0.24674 0.15788 0.24414 0.16019 0.24154 0.16204 C 0.23815 0.16459 0.23255 0.16713 0.2293 0.16829 C 0.22721 0.16899 0.22513 0.16922 0.22318 0.16991 C 0.22135 0.17038 0.21966 0.17107 0.21797 0.17153 C 0.2138 0.17223 0.20977 0.17223 0.20573 0.17292 C 0.1987 0.17431 0.1918 0.17686 0.18477 0.17755 C 0.1418 0.18172 0.0987 0.1838 0.05573 0.18681 L 0.03385 0.18843 L -0.103 0.18542 L -0.25482 0.1838 C -0.25651 0.1838 -0.2582 0.18264 -0.26003 0.18218 C -0.2651 0.18079 -0.27839 0.17778 -0.28099 0.17755 C -0.30625 0.17639 -0.33151 0.17663 -0.35677 0.17616 C -0.36198 0.17315 -0.35703 0.1757 -0.36471 0.17292 C -0.36732 0.172 -0.36992 0.17107 -0.37253 0.16991 C -0.38398 0.16436 -0.37148 0.16852 -0.38294 0.16528 C -0.39089 0.16065 -0.38307 0.16482 -0.4013 0.16065 C -0.40273 0.16019 -0.40417 0.15926 -0.4056 0.15903 C -0.41484 0.15718 -0.42773 0.15649 -0.4362 0.15602 L -0.45365 0.14815 L -0.45794 0.14514 C -0.45911 0.14306 -0.46029 0.14075 -0.46146 0.13889 C -0.46263 0.13727 -0.46393 0.13612 -0.46497 0.13426 C -0.46576 0.13288 -0.46615 0.13102 -0.46667 0.12963 C -0.46706 0.12801 -0.46719 0.12639 -0.46758 0.125 C -0.46875 0.12061 -0.47005 0.11899 -0.47201 0.11551 C -0.47161 0.10487 -0.47266 0.09352 -0.47109 0.08311 C -0.47018 0.07709 -0.46354 0.07107 -0.46055 0.06899 C -0.44401 0.05764 -0.44831 0.0595 -0.43711 0.05672 C -0.42474 0.04931 -0.43945 0.05764 -0.41615 0.04885 C -0.41432 0.04838 -0.41263 0.04653 -0.41094 0.04584 C -0.40925 0.04514 -0.40742 0.04468 -0.4056 0.04422 L -0.39349 0.04121 C -0.39023 0.04028 -0.38711 0.03866 -0.38385 0.0382 C -0.3763 0.03704 -0.36875 0.03704 -0.3612 0.03658 L -0.24779 0.0382 C -0.24596 0.0382 -0.23854 0.04075 -0.23646 0.04121 L -0.21471 0.04584 C -0.21289 0.0463 -0.2112 0.047 -0.20938 0.04746 C -0.20339 0.04908 -0.19727 0.0507 -0.19115 0.05209 C -0.16992 0.05649 -0.1599 0.05718 -0.1388 0.05973 L -0.12227 0.06436 C -0.09414 0.07292 -0.12175 0.06575 -0.09609 0.07223 L -0.07682 0.07686 L -0.04453 0.07848 C -0.0405 0.07894 -0.03646 0.07871 -0.03242 0.07987 C -0.02734 0.08149 -0.02266 0.08542 -0.01758 0.08612 C -0.00221 0.0882 0.01328 0.0875 0.02865 0.08774 L 0.24062 0.08936 C 0.28047 0.09375 0.23073 0.0875 0.2668 0.09399 C 0.27708 0.09584 0.28789 0.09514 0.29818 0.09862 C 0.3043 0.1007 0.31029 0.10394 0.31654 0.10487 C 0.3319 0.10672 0.34727 0.10579 0.36276 0.10625 C 0.36797 0.10579 0.37318 0.10556 0.37839 0.10487 C 0.3793 0.10463 0.38008 0.10371 0.38099 0.10325 C 0.38216 0.10255 0.38333 0.10232 0.3845 0.10163 C 0.38711 0.10024 0.38971 0.09815 0.39232 0.097 C 0.39349 0.09653 0.39466 0.09607 0.39583 0.09538 C 0.40052 0.0926 0.39948 0.0926 0.40365 0.08936 C 0.4099 0.08426 0.41159 0.08403 0.41771 0.07686 C 0.42357 0.06991 0.41745 0.075 0.422 0.0676 C 0.42552 0.06181 0.42812 0.06065 0.43073 0.0551 C 0.4319 0.05255 0.43307 0.05 0.43424 0.04746 C 0.43398 0.04213 0.43385 0.03704 0.43333 0.03195 C 0.4332 0.03033 0.43307 0.02848 0.43242 0.02732 C 0.42865 0.02038 0.42487 0.01713 0.42031 0.0132 C 0.41771 0.01112 0.41497 0.00926 0.41237 0.00718 C 0.40911 0.00417 0.40612 0.0007 0.40286 -0.00231 C 0.3974 -0.00694 0.38802 -0.01481 0.3819 -0.01782 C 0.37878 -0.01921 0.37552 -0.01967 0.37227 -0.02083 C 0.35807 -0.03009 0.36432 -0.02685 0.34531 -0.03333 C 0.34323 -0.03379 0.34115 -0.03449 0.33919 -0.03472 C 0.33099 -0.03564 0.32292 -0.03587 0.31471 -0.03634 C 0.30482 -0.03587 0.29492 -0.03564 0.28503 -0.03472 C 0.28333 -0.03472 0.28164 -0.03356 0.27982 -0.03333 C 0.27487 -0.03217 0.26992 -0.03125 0.26497 -0.03009 C 0.2556 -0.02453 0.26289 -0.028 0.24844 -0.02546 C 0.24635 -0.025 0.2444 -0.0243 0.24232 -0.02384 C 0.23828 -0.02314 0.23424 -0.02291 0.23008 -0.02245 C 0.22721 -0.02037 0.22448 -0.01736 0.22135 -0.0162 C 0.2138 -0.01296 0.19909 -0.00879 0.18919 -0.00694 C 0.1862 -0.00625 0.18333 -0.00578 0.18047 -0.00532 C 0.1681 0.00093 0.18112 -0.00486 0.16302 -0.00069 C 0.16003 -4.81481E-6 0.15716 0.00209 0.1543 0.00255 C 0.13919 0.00394 0.0849 0.00625 0.06445 0.00718 L 0.04961 0.00857 C 0.02839 0.01135 0.04635 0.01065 0.0112 0.0132 C -0.00039 0.01413 -0.01198 0.01436 -0.0237 0.01482 C -0.02865 0.01528 -0.03359 0.01621 -0.03854 0.01644 L -0.15273 0.01783 C -0.15638 0.01806 -0.15964 0.0213 -0.16315 0.02269 C -0.16523 0.02338 -0.16732 0.02385 -0.16927 0.02408 C -0.17539 0.02524 -0.18151 0.02616 -0.18763 0.02732 C -0.19961 0.03334 -0.18763 0.02778 -0.20065 0.03195 C -0.20508 0.03334 -0.20938 0.03519 -0.2138 0.03658 C -0.21641 0.03727 -0.21901 0.0375 -0.22161 0.0382 C -0.22708 0.03936 -0.22617 0.03959 -0.23125 0.04121 C -0.23477 0.04237 -0.23828 0.04306 -0.24167 0.04422 C -0.25339 0.04815 -0.24805 0.04769 -0.26263 0.05371 C -0.26458 0.0544 -0.26667 0.05463 -0.26875 0.0551 C -0.29128 0.06181 -0.27643 0.05926 -0.30182 0.06135 L -0.37422 0.05973 C -0.37943 0.05926 -0.38398 0.05371 -0.38906 0.05209 C -0.39661 0.04954 -0.40417 0.04885 -0.41172 0.04746 C -0.41406 0.0463 -0.41641 0.04514 -0.41875 0.04422 C -0.42109 0.04352 -0.42344 0.04329 -0.42578 0.04283 L -0.43177 0.04121 C -0.43242 0.03959 -0.43281 0.03774 -0.43359 0.03658 C -0.43425 0.03542 -0.43542 0.03565 -0.4362 0.03496 C -0.43711 0.03426 -0.43802 0.03311 -0.4388 0.03195 C -0.43945 0.03102 -0.43984 0.02963 -0.4405 0.02871 C -0.44141 0.02755 -0.44232 0.02686 -0.44323 0.0257 C -0.4444 0.02408 -0.44544 0.02269 -0.44661 0.02107 C -0.44727 0.01899 -0.44792 0.0169 -0.44844 0.01482 C -0.45169 -0.00046 -0.453 -0.00833 -0.45013 -0.02708 C -0.44961 -0.03032 -0.44714 -0.03101 -0.44583 -0.03333 C -0.43659 -0.04861 -0.43698 -0.05162 -0.42839 -0.06111 C -0.42578 -0.06388 -0.42331 -0.06712 -0.42044 -0.06898 C -0.40846 -0.07638 -0.39622 -0.08287 -0.38385 -0.08912 C -0.37839 -0.09166 -0.37292 -0.09375 -0.36732 -0.09513 C -0.34896 -0.1 -0.33073 -0.10439 -0.31237 -0.10763 C -0.29818 -0.11018 -0.28385 -0.11064 -0.26966 -0.11226 L -0.13359 -0.10763 C -0.12891 -0.1074 -0.12422 -0.10532 -0.11966 -0.10462 C -0.11432 -0.1037 -0.10911 -0.10347 -0.10391 -0.103 C -0.0944 -0.10069 -0.07956 -0.09699 -0.06992 -0.09375 C -0.06771 -0.09282 -0.0237 -0.07592 -0.01315 -0.07361 C -0.00794 -0.07245 -0.00273 -0.07245 0.00247 -0.07199 L 0.03385 -0.06273 C 0.04232 -0.06041 0.05924 -0.05648 0.05924 -0.05648 L 0.2763 -0.0581 L 0.33737 -0.05949 C 0.33828 -0.05972 0.33919 -0.06064 0.33997 -0.06111 C 0.34115 -0.0618 0.34232 -0.06226 0.34349 -0.06273 C 0.35521 -0.06574 0.35768 -0.06574 0.36875 -0.06736 C 0.36992 -0.06782 0.37109 -0.06828 0.37227 -0.06898 C 0.37318 -0.06921 0.37396 -0.07013 0.37487 -0.07037 C 0.37669 -0.07106 0.37839 -0.07129 0.38021 -0.07199 C 0.38893 -0.075 0.38633 -0.07361 0.39154 -0.07662 C 0.39323 -0.0787 0.39505 -0.08078 0.39674 -0.08287 C 0.39792 -0.08425 0.4 -0.08495 0.40026 -0.0875 C 0.40091 -0.09629 0.4 -0.10509 0.39935 -0.11388 C 0.39896 -0.11805 0.39583 -0.1243 0.39414 -0.12615 C 0.3931 -0.12731 0.39167 -0.12708 0.39062 -0.12777 C 0.3888 -0.12916 0.38711 -0.13101 0.38542 -0.1324 C 0.38307 -0.13425 0.3806 -0.13518 0.37839 -0.13703 C 0.37565 -0.13935 0.37344 -0.14328 0.37057 -0.1449 C 0.36471 -0.14791 0.33086 -0.16458 0.31471 -0.16805 C 0.31094 -0.16898 0.30716 -0.16898 0.30339 -0.16967 L 0.28424 -0.17268 C 0.21589 -0.19699 0.26628 -0.18125 0.10885 -0.17592 C 0.10247 -0.17569 0.09609 -0.17337 0.08971 -0.17268 L 0.05391 -0.16967 C 0.04609 -0.16875 0.03047 -0.16643 0.03047 -0.16643 L -0.03854 -0.16805 C -0.04518 -0.16828 -0.06966 -0.17569 -0.06992 -0.17592 C -0.07344 -0.17708 -0.07682 -0.18009 -0.08034 -0.18055 C -0.09167 -0.18217 -0.103 -0.18148 -0.11432 -0.18194 C -0.14154 -0.19583 -0.12344 -0.18773 -0.18763 -0.18356 C -0.18919 -0.18356 -0.1905 -0.18148 -0.19193 -0.18055 C -0.19284 -0.17986 -0.19375 -0.17939 -0.19466 -0.17893 C -0.1957 -0.17847 -0.19701 -0.17824 -0.19805 -0.17731 C -0.22266 -0.16157 -0.18828 -0.18217 -0.20938 -0.16967 C -0.21029 -0.16805 -0.21107 -0.1662 -0.21211 -0.16504 C -0.21523 -0.16134 -0.22018 -0.15856 -0.22344 -0.15416 C -0.225 -0.15185 -0.2263 -0.14907 -0.22773 -0.14629 C -0.22839 -0.14421 -0.22904 -0.14236 -0.22943 -0.14027 C -0.22982 -0.13865 -0.22982 -0.1368 -0.23034 -0.13564 C -0.23685 -0.11828 -0.22839 -0.15509 -0.23737 -0.11527 C -0.24089 -0.09953 -0.2375 -0.11388 -0.24518 -0.08912 C -0.24609 -0.08611 -0.24675 -0.08263 -0.24779 -0.07962 C -0.24961 -0.07476 -0.25234 -0.07083 -0.25391 -0.06574 L -0.26172 -0.04097 C -0.26237 -0.03587 -0.26263 -0.03055 -0.26354 -0.02546 C -0.2638 -0.02314 -0.26471 -0.02129 -0.26523 -0.01921 C -0.26563 -0.01782 -0.26589 -0.0162 -0.26615 -0.01458 C -0.26641 -0.01041 -0.26628 -0.00625 -0.26693 -0.00231 C -0.26745 0.00024 -0.26914 0.00163 -0.26966 0.00394 C -0.27044 0.00857 -0.27018 0.0132 -0.27044 0.01783 C -0.27031 0.02801 -0.27096 0.08033 -0.26784 0.10163 C -0.2668 0.10857 -0.26484 0.11505 -0.26354 0.12176 C -0.26276 0.12593 -0.26263 0.13033 -0.26172 0.13426 C -0.26081 0.13843 -0.25938 0.14237 -0.25833 0.14653 C -0.25729 0.15024 -0.25677 0.15417 -0.2556 0.15741 C -0.2526 0.16621 -0.24479 0.1875 -0.23906 0.19931 C -0.23477 0.20811 -0.22682 0.22454 -0.22161 0.23033 C -0.21732 0.23519 -0.2125 0.23843 -0.20768 0.24121 C -0.20495 0.2426 -0.20182 0.24213 -0.19896 0.24283 C -0.1957 0.24538 -0.19271 0.24885 -0.18932 0.25047 C -0.18633 0.25209 -0.18294 0.25139 -0.17982 0.25209 C -0.17604 0.25278 -0.17227 0.2544 -0.16849 0.2551 C -0.16406 0.25602 -0.15977 0.25602 -0.15534 0.25672 C -0.15221 0.25718 -0.14896 0.25764 -0.1457 0.25834 C -0.14258 0.26019 -0.13958 0.26343 -0.1362 0.26436 C -0.12604 0.26713 -0.1056 0.26899 -0.1056 0.26899 C -0.10156 0.27107 -0.09766 0.27408 -0.09349 0.27524 C -0.05495 0.28658 -0.04505 0.28056 0.00169 0.27848 C 0.00273 0.27778 0.00391 0.27732 0.00508 0.27686 C 0.00651 0.27616 0.00807 0.27616 0.0095 0.27524 C 0.01185 0.27362 0.01406 0.27107 0.01641 0.26899 C 0.01784 0.26783 0.0194 0.26713 0.02083 0.26598 C 0.02174 0.26505 0.02253 0.26366 0.02344 0.26297 C 0.02448 0.26204 0.02578 0.26204 0.02695 0.26135 C 0.03307 0.25695 0.0319 0.25649 0.03737 0.24885 C 0.04323 0.24075 0.0444 0.247 0.04961 0.22408 C 0.05013 0.22153 0.05065 0.21899 0.0513 0.21644 C 0.05182 0.21436 0.0526 0.21227 0.05312 0.21019 C 0.05352 0.20857 0.05365 0.20695 0.05391 0.20556 C 0.05443 0.20348 0.05521 0.20139 0.05573 0.19931 C 0.05729 0.1926 0.06003 0.17917 0.06003 0.17917 C 0.0625 0.14121 0.06237 0.15348 0.05482 0.0845 C 0.05456 0.08218 0.04766 0.07014 0.047 0.06899 C 0.04362 0.06436 0.03867 0.05926 0.03477 0.0551 C 0.03333 0.05371 0.03177 0.05232 0.03047 0.05047 C 0.02539 0.04329 0.02682 0.04445 0.02083 0.03959 C 0.0194 0.03843 0.01797 0.03704 0.01641 0.03658 C 0.01276 0.03496 0.00885 0.0345 0.00508 0.03334 C -0.01081 0.0345 -0.02682 0.03473 -0.04284 0.03658 C -0.04414 0.03681 -0.04531 0.03843 -0.04635 0.03959 C -0.05755 0.05301 -0.05 0.04352 -0.05599 0.0551 C -0.0582 0.0595 -0.06354 0.0676 -0.0655 0.07385 C -0.0681 0.08172 -0.07253 0.09862 -0.07253 0.09862 C -0.075 0.11644 -0.07409 0.10672 -0.07513 0.12801 C -0.07448 0.14445 -0.07461 0.16112 -0.07344 0.17755 C -0.07318 0.18102 -0.07161 0.1838 -0.0707 0.18681 C -0.0655 0.20718 -0.07292 0.18172 -0.06641 0.20232 C -0.06328 0.2125 -0.06602 0.20672 -0.06029 0.21945 C -0.05951 0.2213 -0.05859 0.22269 -0.05768 0.22408 C -0.05078 0.23357 -0.04479 0.24584 -0.03672 0.25209 C -0.03477 0.25348 -0.03268 0.2551 -0.0306 0.25672 C -0.02891 0.25811 -0.02721 0.26019 -0.02539 0.26135 C -0.0194 0.26482 -0.01315 0.26737 -0.00703 0.27061 C -0.00352 0.27246 -0.00026 0.27547 0.00339 0.27686 C 0.00964 0.27917 0.01615 0.27987 0.02253 0.28149 C 0.04023 0.27987 0.05807 0.2801 0.07578 0.27686 C 0.07982 0.27616 0.0819 0.27014 0.0845 0.26598 C 0.0862 0.2632 0.08802 0.26088 0.08971 0.25834 C 0.0918 0.24954 0.09375 0.24075 0.09583 0.23195 C 0.09661 0.22825 0.09844 0.22107 0.09844 0.22107 C 0.0987 0.21737 0.09883 0.21366 0.09935 0.21019 C 0.10026 0.20394 0.10208 0.19792 0.10286 0.19167 C 0.10352 0.18496 0.10339 0.17825 0.10365 0.17153 C 0.10339 0.15116 0.10352 0.13102 0.10286 0.11088 C 0.10247 0.10348 0.10065 0.10325 0.09844 0.09862 C 0.09635 0.09399 0.09466 0.08866 0.09232 0.0845 C 0.08802 0.07709 0.0875 0.075 0.08099 0.06899 C 0.0776 0.06598 0.07396 0.06389 0.07057 0.06135 C 0.06849 0.05973 0.06654 0.05811 0.06445 0.05672 C 0.05781 0.05255 0.04948 0.04538 0.0418 0.04422 C 0.03281 0.04306 0.0237 0.04213 0.01471 0.04121 C 0.00807 0.04283 0.00117 0.04306 -0.00534 0.04584 C -0.00846 0.04723 -0.01406 0.05371 -0.01406 0.05371 C -0.01458 0.05463 -0.01523 0.05579 -0.01576 0.05672 C -0.01927 0.06181 -0.01914 0.06019 -0.02188 0.06598 C -0.02526 0.07292 -0.02826 0.08311 -0.02982 0.09075 L -0.0306 0.09538 C -0.03034 0.12292 -0.03112 0.15024 -0.02982 0.17755 C -0.02956 0.18102 -0.0276 0.18311 -0.0263 0.18542 C -0.02214 0.1919 -0.01641 0.19237 -0.01146 0.19468 L -0.00443 0.19769 C -0.00208 0.19676 0.00039 0.19676 0.00247 0.19468 C 0.00664 0.19098 0.0138 0.18079 0.0138 0.18079 C 0.01445 0.17917 0.01497 0.17755 0.01562 0.17616 C 0.01667 0.17338 0.0181 0.17107 0.01914 0.16829 C 0.03021 0.13681 0.02005 0.16135 0.02695 0.14514 C 0.02721 0.14306 0.02721 0.14075 0.02773 0.13889 C 0.02995 0.13125 0.03281 0.12686 0.03568 0.12038 C 0.03802 0.11459 0.04023 0.1088 0.04258 0.10325 C 0.04479 0.09144 0.0418 0.10602 0.04518 0.09399 C 0.04687 0.08797 0.04505 0.0875 0.04961 0.08311 C 0.05143 0.08125 0.05378 0.08149 0.05573 0.08149 L 0.39844 -0.48888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05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547" y="1936628"/>
            <a:ext cx="3163253" cy="29324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4871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49349 0.48218 L 0.49349 0.48241 C 0.49128 0.4794 0.4892 0.47663 0.48698 0.47385 C 0.48399 0.46991 0.48138 0.46598 0.47852 0.46204 C 0.47722 0.46042 0.47617 0.45857 0.47474 0.45718 C 0.47318 0.45533 0.47149 0.45394 0.46992 0.45209 C 0.46862 0.45047 0.46771 0.44862 0.46628 0.447 C 0.46446 0.44468 0.46263 0.4426 0.46068 0.44051 C 0.45912 0.43866 0.45742 0.43704 0.45586 0.43542 L 0.4513 0.43033 C 0.44974 0.42871 0.44831 0.42686 0.44662 0.42547 C 0.44531 0.42431 0.44414 0.42338 0.44297 0.422 C 0.44128 0.42014 0.43972 0.41737 0.43815 0.41551 C 0.43711 0.41413 0.43568 0.41343 0.43438 0.41204 C 0.42031 0.39653 0.43828 0.41621 0.42891 0.40209 C 0.42761 0.40047 0.4263 0.4 0.42513 0.39885 C 0.42396 0.39769 0.42318 0.39676 0.42214 0.39538 C 0.42123 0.39399 0.42045 0.39167 0.41953 0.39051 C 0.41433 0.3838 0.41602 0.39075 0.41003 0.38033 C 0.40638 0.37408 0.40834 0.37663 0.4043 0.372 C 0.40391 0.37038 0.40339 0.36852 0.40248 0.36713 C 0.40222 0.36621 0.39714 0.35973 0.39597 0.3588 C 0.39518 0.35788 0.39401 0.35788 0.39323 0.35718 C 0.38594 0.3507 0.39518 0.35741 0.38763 0.34885 C 0.38516 0.34607 0.38255 0.34468 0.37995 0.34213 C 0.37852 0.34051 0.37696 0.33889 0.37539 0.33704 C 0.37409 0.33565 0.37279 0.3338 0.37162 0.33218 C 0.37058 0.33102 0.36966 0.3301 0.36888 0.32871 C 0.36315 0.32014 0.36732 0.32338 0.36211 0.32038 C 0.36107 0.31829 0.3599 0.31575 0.35847 0.31366 C 0.35742 0.31227 0.35599 0.31158 0.35469 0.31042 C 0.35378 0.3095 0.35287 0.30834 0.35196 0.30718 C 0.35065 0.30556 0.34935 0.30394 0.34805 0.30209 C 0.34727 0.30047 0.34636 0.29838 0.34545 0.297 C 0.3444 0.29607 0.34349 0.29607 0.34245 0.29538 C 0.3388 0.28866 0.33425 0.27963 0.32943 0.27547 C 0.32813 0.27431 0.32683 0.27338 0.32578 0.272 C 0.32383 0.27014 0.32162 0.26829 0.32005 0.26551 C 0.31914 0.26366 0.31836 0.26181 0.31732 0.26042 C 0.31628 0.2595 0.31537 0.25926 0.31433 0.2588 C 0.31328 0.25649 0.31211 0.25371 0.31055 0.25209 C 0.3099 0.25116 0.30873 0.25139 0.30795 0.25047 C 0.29623 0.23658 0.31302 0.25301 0.30235 0.24213 C 0.29349 0.23311 0.30365 0.24514 0.29466 0.2338 C 0.29388 0.23264 0.29271 0.23172 0.29193 0.23033 C 0.28425 0.21852 0.2892 0.222 0.2836 0.21875 C 0.28216 0.21644 0.28125 0.21389 0.27982 0.21204 C 0.27748 0.20926 0.275 0.20695 0.27227 0.20533 C 0.26875 0.20325 0.26706 0.20278 0.2638 0.197 C 0.25104 0.17408 0.26966 0.20788 0.25912 0.18704 C 0.25729 0.18334 0.25547 0.18033 0.25352 0.17709 C 0.25222 0.17477 0.25065 0.17292 0.24974 0.17038 C 0.2487 0.16829 0.24805 0.16575 0.24688 0.16366 C 0.24558 0.16135 0.24362 0.1595 0.24232 0.15718 C 0.24063 0.1544 0.23933 0.15139 0.23763 0.14885 C 0.23672 0.14746 0.23568 0.14676 0.23464 0.14538 C 0.23295 0.14283 0.23177 0.13982 0.23008 0.13704 C 0.22865 0.13473 0.2267 0.13311 0.22539 0.13033 C 0.21641 0.11274 0.22448 0.12315 0.21797 0.11551 C 0.21602 0.1051 0.21836 0.11575 0.21315 0.10209 C 0.2125 0.1 0.21224 0.09723 0.21133 0.09538 C 0.21029 0.09329 0.20873 0.09237 0.20755 0.09051 C 0.20677 0.08913 0.20625 0.08704 0.20573 0.08542 C 0.20482 0.08264 0.20404 0.07963 0.20274 0.07709 C 0.20209 0.07524 0.20078 0.07408 0.20013 0.07223 C 0.19896 0.06945 0.19831 0.06644 0.19714 0.06389 C 0.1961 0.06088 0.19479 0.05811 0.19349 0.05556 C 0.19076 0.04885 0.19206 0.05139 0.18985 0.04375 C 0.1892 0.04213 0.18828 0.04051 0.18789 0.03889 C 0.18711 0.03542 0.18607 0.02871 0.18607 0.02871 C 0.18633 0.02547 0.18633 0.02176 0.18672 0.01875 C 0.18763 0.01575 0.18906 0.01343 0.18985 0.01042 C 0.19037 0.00718 0.19089 0.00371 0.19167 0.00047 C 0.19245 -0.00347 0.19362 -0.00717 0.19453 -0.01111 C 0.19531 -0.0162 0.19518 -0.02152 0.19636 -0.02615 C 0.19779 -0.03217 0.20026 -0.03726 0.20196 -0.04282 C 0.20313 -0.04652 0.20378 -0.05092 0.20482 -0.05462 C 0.20612 -0.06018 0.20808 -0.0655 0.20951 -0.07129 C 0.21068 -0.07662 0.21107 -0.0824 0.21224 -0.08796 C 0.21315 -0.09189 0.21485 -0.0956 0.21602 -0.09953 C 0.21771 -0.10509 0.21914 -0.11064 0.22058 -0.1162 C 0.22383 -0.14467 0.22097 -0.12106 0.22539 -0.14953 C 0.22591 -0.15393 0.2267 -0.15833 0.22722 -0.16296 C 0.228 -0.16782 0.22826 -0.17291 0.22904 -0.17777 C 0.23021 -0.18356 0.23177 -0.18888 0.23281 -0.19444 C 0.23373 -0.19837 0.23399 -0.20231 0.23464 -0.20625 C 0.23828 -0.2243 0.23698 -0.2118 0.24037 -0.23125 C 0.24115 -0.23541 0.24167 -0.2456 0.24232 -0.24953 C 0.24284 -0.25347 0.24336 -0.2574 0.24414 -0.26111 C 0.2444 -0.26597 0.24623 -0.28541 0.24414 -0.29143 C 0.24297 -0.29421 0.2405 -0.2949 0.23854 -0.29606 C 0.22813 -0.30416 0.23073 -0.30162 0.22058 -0.30787 C 0.21914 -0.30879 0.21771 -0.31064 0.21602 -0.31111 C 0.21315 -0.31226 0.21042 -0.31226 0.20755 -0.31273 C 0.20156 -0.31643 0.20781 -0.31296 0.19714 -0.31643 C 0.19597 -0.31666 0.19479 -0.31712 0.19349 -0.31782 C 0.19258 -0.31828 0.19167 -0.31944 0.19076 -0.31944 C 0.1849 -0.32037 0.17943 -0.3206 0.17383 -0.32106 C 0.16979 -0.32152 0.1655 -0.32268 0.16159 -0.32291 C 0.14883 -0.32361 0.13607 -0.32384 0.12292 -0.32453 L 0.07448 -0.32777 C 0.07084 -0.32847 0.06159 -0.33009 0.05755 -0.33125 C 0.05443 -0.3324 0.0513 -0.33356 0.04818 -0.33449 C 0.02123 -0.34166 0.05951 -0.32916 0.0267 -0.33958 C 0.02175 -0.34097 0.01719 -0.34328 0.0125 -0.34444 C 0.00261 -0.34722 -0.00755 -0.34907 -0.01758 -0.35115 C -0.02304 -0.35231 -0.02877 -0.353 -0.03437 -0.35439 C -0.04661 -0.35787 -0.05872 -0.36041 -0.07083 -0.36458 C -0.07591 -0.36643 -0.08073 -0.36898 -0.0858 -0.36944 C -0.10078 -0.37106 -0.11588 -0.3706 -0.13086 -0.37106 C -0.14153 -0.37222 -0.15208 -0.37291 -0.16276 -0.37453 C -0.16679 -0.37523 -0.17083 -0.37731 -0.17513 -0.37777 C -0.18385 -0.37893 -0.19245 -0.37893 -0.20117 -0.37939 C -0.20247 -0.38055 -0.20351 -0.3824 -0.20495 -0.38287 C -0.20807 -0.38402 -0.2112 -0.38379 -0.21432 -0.38449 C -0.21588 -0.38495 -0.21745 -0.38564 -0.21901 -0.38611 C -0.22083 -0.38773 -0.22265 -0.39004 -0.22461 -0.3912 C -0.22708 -0.39236 -0.22982 -0.39212 -0.23216 -0.39282 C -0.23372 -0.39328 -0.23541 -0.39398 -0.23685 -0.39444 C -0.23906 -0.39606 -0.24127 -0.39814 -0.24349 -0.39953 C -0.25455 -0.40601 -0.247 -0.40023 -0.25651 -0.40439 C -0.28151 -0.41574 -0.24323 -0.40069 -0.26784 -0.40949 C -0.27357 -0.41157 -0.26953 -0.41041 -0.27448 -0.41273 C -0.27682 -0.41412 -0.27929 -0.4162 -0.28177 -0.4162 L -0.34739 -0.41782 C -0.36041 -0.42453 -0.347 -0.41828 -0.36354 -0.42291 C -0.36445 -0.42314 -0.36536 -0.42407 -0.36614 -0.42453 C -0.36836 -0.42523 -0.37057 -0.42546 -0.37278 -0.42615 C -0.38372 -0.42916 -0.37278 -0.42662 -0.38685 -0.42939 C -0.38997 -0.43171 -0.39297 -0.43495 -0.39622 -0.43611 C -0.4056 -0.43981 -0.40195 -0.43796 -0.40742 -0.4412 C -0.41719 -0.44004 -0.42682 -0.43981 -0.43646 -0.43773 C -0.43763 -0.4375 -0.43854 -0.43611 -0.43932 -0.43449 C -0.44049 -0.43263 -0.4414 -0.43032 -0.44219 -0.42777 C -0.44453 -0.4206 -0.44466 -0.41921 -0.44583 -0.41273 C -0.44557 -0.4 -0.44544 -0.38726 -0.44492 -0.37453 C -0.44479 -0.37175 -0.44453 -0.36875 -0.44401 -0.36643 C -0.44297 -0.36111 -0.4414 -0.35625 -0.44023 -0.35115 C -0.43984 -0.34907 -0.43971 -0.34675 -0.43932 -0.34444 C -0.43659 -0.33009 -0.43815 -0.34259 -0.43554 -0.32615 C -0.4345 -0.31944 -0.43398 -0.31273 -0.43281 -0.30625 C -0.43242 -0.30439 -0.43203 -0.30277 -0.43177 -0.30115 C -0.43112 -0.2956 -0.43073 -0.29027 -0.42995 -0.28449 L -0.42903 -0.27777 C -0.42864 -0.26365 -0.4289 -0.25 -0.42708 -0.23611 C -0.42695 -0.23449 -0.42656 -0.23287 -0.42617 -0.23125 C -0.42656 -0.20787 -0.42669 -0.18449 -0.42708 -0.16111 C -0.42734 -0.15347 -0.4276 -0.1456 -0.42812 -0.13796 C -0.42825 -0.13541 -0.42955 -0.12152 -0.43086 -0.1162 C -0.43177 -0.11273 -0.43281 -0.10949 -0.43372 -0.10625 C -0.43398 -0.10277 -0.43437 -0.09953 -0.43463 -0.09629 C -0.43502 -0.09189 -0.43515 -0.08726 -0.43554 -0.08287 C -0.4358 -0.08009 -0.4362 -0.07731 -0.43646 -0.07453 C -0.4362 -0.03842 -0.43646 -0.00231 -0.43554 0.0338 C -0.43554 0.03588 -0.43398 0.03681 -0.43372 0.03889 C -0.43307 0.04237 -0.43307 0.04653 -0.43281 0.05047 C -0.43021 0.08056 -0.43359 0.0382 -0.43086 0.07223 C -0.43151 0.12385 -0.43164 0.17547 -0.43281 0.22709 C -0.43281 0.23056 -0.43424 0.23334 -0.43463 0.23704 C -0.43489 0.23982 -0.43515 0.24237 -0.43554 0.24538 C -0.43646 0.25209 -0.43698 0.25903 -0.43841 0.26551 C -0.43932 0.26968 -0.44049 0.27408 -0.44114 0.27871 C -0.44153 0.28102 -0.44166 0.28334 -0.44219 0.28542 C -0.44258 0.28727 -0.44336 0.28866 -0.44401 0.29051 C -0.44844 0.32176 -0.44271 0.2794 -0.44583 0.36875 C -0.44596 0.37153 -0.45026 0.38565 -0.45052 0.38704 C -0.45091 0.38982 -0.4513 0.3926 -0.45156 0.39538 C -0.45286 0.40834 -0.45234 0.40649 -0.45429 0.422 C -0.45455 0.42385 -0.45495 0.42547 -0.45521 0.42709 C -0.45495 0.42987 -0.45508 0.43288 -0.45429 0.43542 C -0.45377 0.43704 -0.45234 0.4375 -0.45156 0.43866 C -0.44896 0.44306 -0.44674 0.44815 -0.44401 0.45209 C -0.44297 0.45371 -0.4414 0.45394 -0.44023 0.45533 C -0.43424 0.46297 -0.44101 0.4588 -0.43372 0.46204 C -0.43281 0.46158 -0.43164 0.46158 -0.43086 0.46042 C -0.41549 0.43843 -0.43008 0.45741 -0.42148 0.44213 C -0.41888 0.43727 -0.41588 0.43334 -0.41302 0.42871 C -0.41172 0.42663 -0.41041 0.42454 -0.40937 0.422 C -0.40794 0.41899 -0.4056 0.41204 -0.4056 0.41227 C -0.40534 0.40996 -0.40455 0.40139 -0.40364 0.39885 C -0.40299 0.3963 -0.40182 0.39422 -0.40091 0.39213 C -0.39935 0.38102 -0.40091 0.38936 -0.39804 0.38033 C -0.39557 0.37269 -0.39687 0.37408 -0.39336 0.36713 C -0.39166 0.36366 -0.38776 0.35718 -0.38776 0.35741 C -0.38724 0.3544 -0.38685 0.35116 -0.38594 0.34885 C -0.38528 0.34723 -0.38385 0.34676 -0.38307 0.34538 C -0.38177 0.34306 -0.37708 0.3301 -0.37656 0.32871 C -0.36484 0.29514 -0.38008 0.33843 -0.36992 0.30533 C -0.36914 0.30301 -0.36823 0.30093 -0.36732 0.29885 C -0.36614 0.29375 -0.36575 0.28843 -0.36445 0.2838 C -0.3638 0.28149 -0.36289 0.2794 -0.3625 0.27709 C -0.36198 0.275 -0.36185 0.27269 -0.36159 0.27038 C -0.36067 0.26459 -0.36041 0.26459 -0.35872 0.2588 C -0.35872 0.25741 -0.35729 0.24561 -0.3569 0.24375 C -0.3539 0.23241 -0.35429 0.23913 -0.35208 0.22871 C -0.35169 0.22639 -0.35169 0.22408 -0.35117 0.222 C -0.35065 0.21968 -0.34987 0.21783 -0.34935 0.21551 C -0.34896 0.21389 -0.34883 0.21204 -0.34844 0.21042 C -0.34752 0.20695 -0.34648 0.20371 -0.34557 0.20047 C -0.34531 0.19769 -0.34492 0.19468 -0.34466 0.19213 C -0.3444 0.18982 -0.34388 0.18774 -0.34375 0.18542 C -0.34219 0.16875 -0.3444 0.17639 -0.34088 0.16713 C -0.34023 0.16274 -0.33971 0.15811 -0.33906 0.15371 C -0.33854 0.15093 -0.33763 0.14838 -0.33711 0.14538 C -0.33437 0.12917 -0.33828 0.14445 -0.33437 0.13033 C -0.33281 0.11482 -0.33411 0.12547 -0.33151 0.1088 C -0.33047 0.10139 -0.33047 0.09977 -0.32864 0.09213 C -0.32786 0.08866 -0.32682 0.08542 -0.32591 0.08218 C -0.32552 0.07547 -0.32578 0.06852 -0.325 0.06204 C -0.32448 0.05903 -0.32291 0.05672 -0.32213 0.05371 C -0.32161 0.05139 -0.32148 0.04908 -0.32135 0.04723 C -0.32096 0.04445 -0.3207 0.04144 -0.32031 0.03889 C -0.31979 0.03542 -0.31836 0.02871 -0.31836 0.02871 C -0.31627 0.00255 -0.3181 0.01274 -0.31471 -0.00277 C -0.3125 -0.02592 -0.31562 0.00255 -0.31094 -0.02777 C -0.30963 -0.03587 -0.30989 -0.04675 -0.30898 -0.05462 C -0.30859 -0.05902 -0.30768 -0.06342 -0.30716 -0.06782 C -0.30677 -0.07175 -0.30651 -0.07592 -0.30638 -0.07962 C -0.30651 -0.11342 -0.30677 -0.14722 -0.30716 -0.18125 C -0.30716 -0.18634 -0.30859 -0.20185 -0.30898 -0.20787 C -0.30833 -0.22291 -0.3082 -0.23796 -0.30716 -0.25277 C -0.30703 -0.25509 -0.30586 -0.25625 -0.30521 -0.25787 C -0.30429 -0.26018 -0.30364 -0.2625 -0.30247 -0.26458 C -0.30039 -0.26875 -0.29765 -0.27152 -0.29583 -0.27615 C -0.29531 -0.27777 -0.29479 -0.28009 -0.29401 -0.28125 C -0.29323 -0.28263 -0.29219 -0.28333 -0.29127 -0.28449 C -0.28997 -0.28611 -0.2888 -0.28819 -0.2875 -0.28958 C -0.28281 -0.29398 -0.28151 -0.29421 -0.27708 -0.29606 C -0.27552 -0.29791 -0.27409 -0.3 -0.27239 -0.30115 C -0.26758 -0.30509 -0.25937 -0.30648 -0.25469 -0.30787 C -0.24922 -0.3074 -0.23463 -0.3125 -0.22838 -0.30115 C -0.22708 -0.29884 -0.22669 -0.29537 -0.22552 -0.29282 C -0.22357 -0.28865 -0.21901 -0.28125 -0.21901 -0.28125 C -0.21745 -0.26689 -0.21862 -0.27546 -0.21432 -0.25625 C -0.21367 -0.25347 -0.21341 -0.25046 -0.2125 -0.24791 C -0.21185 -0.24629 -0.21107 -0.24467 -0.21054 -0.24282 C -0.20664 -0.22893 -0.21015 -0.23958 -0.20781 -0.22962 C -0.20716 -0.22731 -0.20638 -0.22546 -0.20586 -0.22291 C -0.20495 -0.21875 -0.20442 -0.21412 -0.20403 -0.20949 C -0.20364 -0.20555 -0.20338 -0.20185 -0.20312 -0.19791 C -0.20338 -0.17222 -0.20312 -0.14675 -0.20403 -0.12129 C -0.20416 -0.11712 -0.20534 -0.11342 -0.20586 -0.10949 C -0.20625 -0.10671 -0.20651 -0.10393 -0.20677 -0.10115 C -0.20703 -0.09907 -0.20755 -0.09675 -0.20781 -0.09444 C -0.20937 -0.07916 -0.20703 -0.0868 -0.21146 -0.07615 C -0.21185 -0.07291 -0.21185 -0.06944 -0.2125 -0.0662 C -0.21341 -0.06087 -0.21588 -0.05625 -0.21719 -0.05115 C -0.21927 -0.04212 -0.21953 -0.03611 -0.22187 -0.02777 C -0.22304 -0.02384 -0.22448 -0.02013 -0.22552 -0.0162 C -0.22656 -0.01342 -0.22799 -0.00717 -0.22929 -0.00462 C -0.23021 -0.00324 -0.23125 -0.00231 -0.23216 -0.00115 C -0.23372 0.00718 -0.23437 0.01135 -0.23776 0.02038 C -0.23906 0.02385 -0.24088 0.02639 -0.24166 0.03056 C -0.24297 0.03774 -0.24179 0.03426 -0.24531 0.04051 C -0.24648 0.04607 -0.24622 0.0463 -0.24804 0.05209 C -0.2487 0.05371 -0.24935 0.05533 -0.25013 0.05718 C -0.25521 0.07408 -0.25143 0.06621 -0.25651 0.07547 C -0.25859 0.08936 -0.25599 0.07408 -0.26028 0.09213 C -0.2612 0.09538 -0.2612 0.09908 -0.26211 0.10209 L -0.26601 0.11204 C -0.26614 0.11436 -0.26653 0.11644 -0.26692 0.11875 C -0.26732 0.12153 -0.26745 0.12408 -0.26784 0.12709 C -0.26875 0.13334 -0.26927 0.13288 -0.27057 0.14051 C -0.27265 0.15209 -0.27018 0.14561 -0.27357 0.15718 C -0.27448 0.16112 -0.27591 0.16482 -0.27708 0.16875 C -0.2776 0.17315 -0.27734 0.17778 -0.27812 0.18218 C -0.27838 0.18403 -0.27955 0.18519 -0.27995 0.18704 C -0.2806 0.18913 -0.2806 0.19144 -0.28086 0.19375 C -0.28125 0.19885 -0.28151 0.20371 -0.28177 0.2088 C -0.28203 0.21042 -0.28255 0.21204 -0.28281 0.21366 C -0.28307 0.21598 -0.28333 0.21829 -0.28372 0.22038 C -0.28424 0.22709 -0.28567 0.25047 -0.28554 0.25533 C -0.28554 0.26945 -0.28463 0.28334 -0.28372 0.297 C -0.28333 0.30209 -0.28151 0.30463 -0.27995 0.3088 C -0.27929 0.31042 -0.27851 0.31204 -0.27812 0.31366 C -0.2776 0.31528 -0.2776 0.31713 -0.27708 0.31875 C -0.27552 0.32477 -0.27422 0.325 -0.27148 0.33033 C -0.27044 0.33241 -0.26979 0.33519 -0.26875 0.33704 C -0.26653 0.34075 -0.2638 0.34399 -0.2612 0.347 C -0.26028 0.34815 -0.25937 0.34954 -0.25846 0.35047 C -0.25768 0.35116 -0.25651 0.35163 -0.2556 0.35209 C -0.24922 0.36366 -0.25638 0.35232 -0.25013 0.3588 C -0.2487 0.36019 -0.24752 0.36204 -0.24622 0.36366 C -0.2444 0.36598 -0.24258 0.36829 -0.24075 0.37038 C -0.23424 0.37801 -0.23724 0.3757 -0.23216 0.37871 C -0.22409 0.38936 -0.23333 0.37778 -0.22278 0.38866 C -0.22083 0.39075 -0.21914 0.39352 -0.21719 0.39538 C -0.21028 0.40186 -0.20807 0.40186 -0.20117 0.40718 C -0.19609 0.41088 -0.19127 0.41528 -0.1862 0.41875 C -0.18385 0.42038 -0.18125 0.42176 -0.17864 0.42385 C -0.17682 0.42524 -0.17513 0.42755 -0.17317 0.42871 C -0.17096 0.42987 -0.16875 0.42963 -0.16653 0.43033 C -0.16393 0.43125 -0.16146 0.43241 -0.15911 0.4338 C -0.13528 0.44584 -0.16927 0.42917 -0.1487 0.44051 C -0.14375 0.44306 -0.13685 0.44538 -0.13177 0.447 C -0.12995 0.44885 -0.12812 0.45093 -0.1263 0.45209 C -0.11914 0.45625 -0.1151 0.45533 -0.10742 0.45718 C -0.097 0.45926 -0.09713 0.4595 -0.08958 0.46204 C -0.08125 0.46158 -0.07265 0.46204 -0.06445 0.46042 C -0.06198 0.45996 -0.06002 0.45718 -0.05768 0.45533 C -0.05286 0.45139 -0.0539 0.45163 -0.04844 0.44538 C -0.04687 0.44375 -0.04518 0.44213 -0.04362 0.44051 C -0.04219 0.43866 -0.04075 0.43612 -0.03893 0.43542 L -0.03528 0.4338 C -0.03372 0.43149 -0.03203 0.4294 -0.03073 0.42709 C -0.02825 0.42338 -0.02396 0.41551 -0.02396 0.41575 C -0.02461 0.41042 -0.02526 0.40533 -0.02591 0.40047 C -0.02617 0.39862 -0.02643 0.397 -0.02682 0.39538 C -0.0276 0.3926 -0.0289 0.39005 -0.02969 0.38704 C -0.03008 0.38542 -0.02995 0.38357 -0.03073 0.38218 C -0.03125 0.3801 -0.03255 0.37894 -0.03346 0.37709 C -0.03411 0.3757 -0.03698 0.36598 -0.03802 0.36366 C -0.04049 0.3588 -0.04427 0.35255 -0.04752 0.34885 C -0.04987 0.34584 -0.05247 0.34329 -0.05495 0.34051 C -0.05729 0.33774 -0.05924 0.3345 -0.06159 0.33218 C -0.06601 0.32732 -0.06745 0.32825 -0.07083 0.322 C -0.072 0.32014 -0.07252 0.31737 -0.0737 0.31551 C -0.07448 0.31389 -0.07578 0.31343 -0.07643 0.31204 C -0.07773 0.31019 -0.07838 0.30741 -0.07942 0.30533 C -0.08047 0.30301 -0.08203 0.30116 -0.08307 0.29885 C -0.08385 0.29723 -0.08411 0.29514 -0.08489 0.29375 C -0.08567 0.29237 -0.08685 0.29167 -0.08776 0.29051 C -0.09492 0.27963 -0.08646 0.29028 -0.09349 0.28218 C -0.09713 0.27246 -0.0931 0.28172 -0.09896 0.272 C -0.10143 0.26829 -0.10338 0.26436 -0.1056 0.26042 L -0.10924 0.25371 C -0.11054 0.25139 -0.11211 0.24931 -0.11315 0.247 L -0.11588 0.24051 C -0.11771 0.23102 -0.11719 0.23102 -0.1233 0.22038 C -0.12448 0.21875 -0.12552 0.21737 -0.1263 0.21551 C -0.13528 0.19399 -0.12539 0.21644 -0.12995 0.20209 C -0.13086 0.19977 -0.13203 0.19792 -0.13268 0.19538 C -0.13893 0.17547 -0.1276 0.20186 -0.13932 0.17038 C -0.14062 0.16713 -0.14219 0.16413 -0.14323 0.16042 C -0.14427 0.15602 -0.14492 0.15139 -0.14583 0.147 C -0.14635 0.14468 -0.14726 0.14283 -0.14778 0.14051 C -0.1513 0.1213 -0.14726 0.13264 -0.15247 0.12038 C -0.1539 0.11274 -0.15547 0.1044 -0.15729 0.09723 C -0.15989 0.08635 -0.16054 0.08727 -0.16276 0.07547 C -0.16406 0.06875 -0.16549 0.05371 -0.16653 0.04723 C -0.16732 0.04144 -0.16849 0.03612 -0.16927 0.03056 C -0.16979 0.02778 -0.16992 0.02477 -0.17031 0.02223 C -0.1707 0.01991 -0.17083 0.01737 -0.17122 0.01551 C -0.17148 0.00926 -0.17148 0.00325 -0.17213 -0.00277 C -0.17252 -0.00625 -0.17357 -0.00949 -0.17409 -0.01296 C -0.17461 -0.01782 -0.17461 -0.02291 -0.17513 -0.02777 C -0.17513 -0.03125 -0.17552 -0.03449 -0.17591 -0.03796 C -0.17526 -0.07222 -0.17565 -0.10694 -0.17409 -0.1412 C -0.17344 -0.15162 -0.17252 -0.1625 -0.16927 -0.17129 L -0.16745 -0.17615 C -0.16679 -0.18055 -0.16614 -0.1875 -0.16458 -0.1912 C -0.16367 -0.19375 -0.16198 -0.19537 -0.16094 -0.19791 C -0.15299 -0.21689 -0.16666 -0.19074 -0.15521 -0.21111 C -0.15495 -0.21342 -0.15482 -0.21574 -0.15429 -0.21782 C -0.15234 -0.22546 -0.15052 -0.22777 -0.14778 -0.23449 C -0.14661 -0.23796 -0.14557 -0.24166 -0.14414 -0.24444 C -0.14219 -0.24837 -0.13971 -0.25115 -0.13737 -0.25462 C -0.13554 -0.25763 -0.13359 -0.26111 -0.13177 -0.26458 C -0.12995 -0.26828 -0.12825 -0.27245 -0.1263 -0.27615 C -0.12018 -0.28703 -0.11679 -0.28773 -0.11133 -0.30115 C -0.1056 -0.31458 -0.11146 -0.30162 -0.10455 -0.31273 C -0.09635 -0.32638 -0.10143 -0.32245 -0.09531 -0.32615 C -0.09271 -0.32939 -0.09049 -0.33333 -0.08776 -0.33611 C -0.08659 -0.33726 -0.08515 -0.33703 -0.08398 -0.33773 C -0.08216 -0.33912 -0.08034 -0.34143 -0.07851 -0.34282 C -0.07487 -0.34606 -0.07148 -0.34537 -0.06705 -0.34606 C -0.06341 -0.34884 -0.06002 -0.35162 -0.05586 -0.35277 C -0.05286 -0.35393 -0.04961 -0.35393 -0.04661 -0.35439 C -0.04219 -0.35555 -0.03789 -0.35648 -0.03346 -0.35787 C -0.0306 -0.35879 -0.02799 -0.36087 -0.02487 -0.36111 C -0.01224 -0.3625 0.00065 -0.36226 0.01341 -0.36273 C 0.01849 -0.36458 0.02331 -0.36666 0.02852 -0.36782 C 0.0569 -0.37453 0.03229 -0.36643 0.04636 -0.37106 C 0.06107 -0.3706 0.07578 -0.37106 0.09037 -0.36944 C 0.09453 -0.36921 0.09857 -0.36759 0.10261 -0.36643 C 0.10339 -0.36574 0.10443 -0.36504 0.10508 -0.36458 C 0.1069 -0.36388 0.10847 -0.36342 0.11003 -0.36273 C 0.11914 -0.35509 0.10795 -0.36504 0.11849 -0.35439 C 0.11979 -0.35324 0.1211 -0.35277 0.12227 -0.35115 C 0.12513 -0.34791 0.12774 -0.34375 0.13073 -0.34143 C 0.13295 -0.33935 0.14037 -0.3331 0.14284 -0.32939 C 0.14766 -0.32245 0.14505 -0.32314 0.15039 -0.31782 C 0.15117 -0.31689 0.15222 -0.31666 0.153 -0.31643 C 0.15378 -0.31458 0.1543 -0.31273 0.15482 -0.31111 C 0.16068 -0.29976 0.15729 -0.30949 0.16263 -0.29606 C 0.16354 -0.29375 0.16446 -0.2905 0.16524 -0.28773 C 0.16628 -0.28564 0.16719 -0.28356 0.16823 -0.28125 C 0.17787 -0.25092 0.1681 -0.278 0.17383 -0.26296 C 0.17409 -0.26064 0.17422 -0.25833 0.17474 -0.25625 C 0.175 -0.25439 0.17552 -0.25277 0.17565 -0.25115 C 0.17591 -0.24837 0.17617 -0.2456 0.1767 -0.24282 C 0.17774 -0.23217 0.17774 -0.23101 0.17852 -0.21944 C 0.17774 -0.20393 0.17787 -0.18819 0.1767 -0.17291 C 0.17591 -0.16805 0.17409 -0.16388 0.17266 -0.15949 L 0.17071 -0.15277 L 0.16888 -0.14629 C 0.16875 -0.14305 0.16823 -0.13634 0.16706 -0.13287 C 0.1668 -0.13101 0.16589 -0.12962 0.16524 -0.12777 C 0.16094 -0.10995 0.16589 -0.12407 0.16159 -0.11296 C 0.16107 -0.10902 0.16055 -0.10509 0.15977 -0.10115 C 0.15899 -0.09768 0.15781 -0.09467 0.15664 -0.0912 C 0.15638 -0.08958 0.15638 -0.08773 0.15599 -0.08611 C 0.15547 -0.08402 0.15469 -0.08194 0.15417 -0.07962 C 0.15313 -0.07638 0.15352 -0.07245 0.15222 -0.06944 C 0.15104 -0.06689 0.1487 -0.06134 0.14753 -0.05787 C 0.14688 -0.05578 0.14649 -0.05324 0.14571 -0.05115 C 0.14388 -0.04629 0.14115 -0.04189 0.14011 -0.03611 C 0.13776 -0.02384 0.13985 -0.03263 0.12982 -0.01458 C 0.12461 -0.00555 0.12774 -0.00833 0.12045 -0.00625 C 0.11914 -0.00509 0.11771 -0.00393 0.11667 -0.00277 C 0.11576 -0.00208 0.11472 -0.00208 0.1138 -0.00115 C 0.11159 0.0007 0.10951 0.00325 0.10703 0.00556 C 0.08542 0.00487 0.06354 0.00579 0.04154 0.00371 C 0.03789 0.00348 0.03477 -4.81481E-6 0.03138 -0.00115 C 0.02852 -0.00231 0.02552 -0.00231 0.02292 -0.00277 C 0.00013 -0.00763 0.01576 -0.00486 -0.00156 -0.00787 C -0.00273 -0.00833 -0.00416 -0.00879 -0.00521 -0.00949 C -0.00781 -0.01111 -0.01028 -0.01342 -0.01289 -0.01458 C -0.01523 -0.01574 -0.01771 -0.01574 -0.02018 -0.0162 C -0.03945 -0.02013 -0.03216 -0.01805 -0.06536 -0.01944 L -0.13646 -0.0162 C -0.14023 -0.01597 -0.14778 -0.01296 -0.14778 -0.01273 C -0.14896 -0.0118 -0.15026 -0.01087 -0.15156 -0.00949 C -0.15247 -0.00856 -0.15325 -0.00694 -0.15429 -0.00625 C -0.16094 -0.00115 -0.1582 -0.00439 -0.16367 -0.00115 C -0.16536 -0.00023 -0.16679 0.00116 -0.16836 0.00209 C -0.17083 0.00348 -0.17344 0.00417 -0.17591 0.00556 C -0.1862 0.01042 -0.17682 0.00764 -0.18802 0.01042 C -0.19114 0.01274 -0.19427 0.01505 -0.19739 0.01713 C -0.20455 0.02084 -0.21211 0.02223 -0.21901 0.02709 C -0.22213 0.0294 -0.22539 0.03149 -0.22838 0.0338 C -0.23203 0.03635 -0.23515 0.03982 -0.23867 0.04213 C -0.24232 0.04445 -0.24622 0.04538 -0.25013 0.04723 C -0.25247 0.05047 -0.25469 0.0544 -0.25742 0.05718 C -0.26002 0.0595 -0.26315 0.06019 -0.26601 0.06204 C -0.27265 0.0669 -0.27929 0.07153 -0.28554 0.07709 C -0.2875 0.07871 -0.28945 0.08033 -0.29127 0.08218 C -0.29388 0.08473 -0.29609 0.08843 -0.29883 0.09051 L -0.30338 0.09375 C -0.30429 0.09607 -0.30508 0.09838 -0.30638 0.10047 C -0.30729 0.10232 -0.30898 0.10325 -0.30989 0.10533 C -0.3108 0.10741 -0.31054 0.10996 -0.31094 0.11204 C -0.31432 0.13241 -0.31159 0.11343 -0.31367 0.12871 C -0.31341 0.14213 -0.31354 0.15556 -0.31276 0.16875 C -0.31263 0.17084 -0.31159 0.172 -0.31094 0.17385 C -0.30911 0.17732 -0.3069 0.1801 -0.30521 0.1838 C -0.30455 0.18565 -0.30416 0.18843 -0.30338 0.19051 C -0.3026 0.19237 -0.30143 0.19352 -0.30052 0.19538 C -0.29974 0.19746 -0.29974 0.20024 -0.29883 0.20209 C -0.29622 0.20649 -0.29284 0.20926 -0.29036 0.21366 C -0.28906 0.21598 -0.28815 0.21875 -0.28646 0.22038 C -0.28515 0.222 -0.28333 0.22269 -0.28177 0.22385 C -0.28112 0.225 -0.26953 0.24237 -0.26601 0.24538 C -0.26354 0.247 -0.26094 0.24769 -0.25846 0.24885 C -0.2483 0.2669 -0.25508 0.25695 -0.23502 0.272 C -0.20937 0.29121 -0.23724 0.2713 -0.21341 0.28542 C -0.21015 0.28727 -0.20729 0.29051 -0.20403 0.29213 C -0.20065 0.29375 -0.19713 0.29399 -0.19375 0.29538 C -0.18997 0.297 -0.1862 0.29908 -0.18242 0.30047 C -0.17591 0.30278 -0.16133 0.30325 -0.15729 0.30371 C -0.15469 0.30487 -0.15221 0.30695 -0.14961 0.30718 C -0.10013 0.30834 -0.10521 0.30857 -0.0776 0.30371 C -0.07239 0.30163 -0.06745 0.29908 -0.0625 0.297 C -0.05651 0.29491 -0.05052 0.29306 -0.04479 0.29051 C -0.04219 0.28936 -0.03971 0.28843 -0.03711 0.28704 C -0.03502 0.28565 -0.03294 0.28288 -0.03073 0.28218 C -0.02643 0.28056 -0.02187 0.28102 -0.01758 0.28033 C -0.01497 0.2801 -0.00612 0.27778 -0.00338 0.27709 C 0.00026 0.27593 0.00391 0.27431 0.00795 0.27385 C 0.01667 0.27269 0.02526 0.27269 0.03399 0.272 C 0.04974 0.27269 0.0655 0.27176 0.08099 0.27385 C 0.08203 0.27385 0.08281 0.27732 0.08386 0.27871 C 0.09453 0.29491 0.07422 0.26135 0.09102 0.28866 C 0.09271 0.29144 0.0944 0.29445 0.09597 0.297 C 0.09896 0.30186 0.10209 0.30463 0.10443 0.31042 C 0.10508 0.3125 0.10586 0.31482 0.10638 0.31713 C 0.10677 0.31922 0.1069 0.32153 0.10703 0.32385 C 0.10938 0.33496 0.10886 0.32894 0.11003 0.34051 C 0.11185 0.36204 0.10977 0.34838 0.11289 0.36551 C 0.11315 0.36713 0.11328 0.36899 0.1138 0.37038 C 0.11446 0.372 0.11511 0.37362 0.11576 0.37547 C 0.11641 0.37755 0.1168 0.3801 0.11745 0.38218 C 0.11836 0.38403 0.11927 0.38519 0.12045 0.38704 C 0.1211 0.38866 0.12162 0.39051 0.12227 0.39213 C 0.12292 0.39399 0.12422 0.39538 0.12513 0.397 C 0.12578 0.39862 0.1263 0.40047 0.12696 0.40209 C 0.12878 0.40625 0.13164 0.4132 0.13451 0.41713 C 0.13594 0.41945 0.1375 0.42176 0.13893 0.42385 C 0.13998 0.42477 0.14076 0.42477 0.14193 0.42547 C 0.15404 0.4345 0.13308 0.42061 0.153 0.4338 C 0.15417 0.43426 0.15482 0.43496 0.15599 0.43542 C 0.15821 0.43612 0.16016 0.43658 0.16263 0.43704 C 0.17409 0.44028 0.16159 0.43727 0.17565 0.44051 C 0.18659 0.43982 0.19753 0.44075 0.2086 0.43866 C 0.21029 0.43843 0.21159 0.43542 0.21315 0.4338 C 0.21498 0.43149 0.21693 0.42963 0.21875 0.42709 C 0.21992 0.4257 0.22045 0.42338 0.22162 0.422 C 0.22344 0.41991 0.22539 0.41875 0.22722 0.41713 C 0.22904 0.4125 0.23334 0.40232 0.23464 0.39538 C 0.23607 0.38889 0.23724 0.38218 0.23854 0.37547 C 0.23893 0.37014 0.23972 0.35602 0.24037 0.35047 C 0.24102 0.34491 0.24141 0.33936 0.24232 0.3338 C 0.24284 0.32917 0.24323 0.32477 0.24414 0.32038 C 0.24505 0.31575 0.24675 0.31158 0.24792 0.30718 C 0.24844 0.30487 0.24844 0.30255 0.2487 0.30047 C 0.24922 0.29769 0.24896 0.29468 0.24974 0.29213 C 0.25065 0.28843 0.25222 0.28542 0.25352 0.28218 C 0.25638 0.27385 0.25873 0.26482 0.26198 0.25718 C 0.26276 0.25487 0.26406 0.25278 0.26472 0.25047 C 0.26953 0.23612 0.26732 0.23866 0.27227 0.22547 C 0.27396 0.22084 0.27617 0.21667 0.27787 0.21204 C 0.28112 0.20348 0.28255 0.19468 0.28633 0.18704 C 0.28789 0.18334 0.29024 0.18079 0.29193 0.17709 C 0.29297 0.17454 0.29362 0.1713 0.29466 0.16875 C 0.29584 0.16621 0.2974 0.16436 0.29844 0.16204 C 0.30456 0.15 0.29987 0.15649 0.30795 0.14375 C 0.30899 0.1419 0.31042 0.14051 0.31172 0.13866 C 0.31302 0.13681 0.31406 0.1345 0.31537 0.13218 C 0.31628 0.1301 0.31706 0.12732 0.31823 0.12547 C 0.33164 0.10325 0.32318 0.11806 0.33034 0.1088 C 0.3319 0.10672 0.33347 0.10417 0.33516 0.10209 C 0.33633 0.1007 0.3375 0.1 0.3388 0.09885 C 0.34024 0.09723 0.34128 0.09538 0.34245 0.09375 C 0.34545 0.09005 0.34805 0.08704 0.35104 0.0838 C 0.35196 0.08264 0.353 0.08172 0.35391 0.08056 C 0.35573 0.07778 0.35781 0.07524 0.35951 0.07223 C 0.36042 0.07014 0.36107 0.06713 0.36211 0.06551 C 0.36328 0.06413 0.36485 0.06436 0.36589 0.06389 C 0.36745 0.06158 0.36914 0.05973 0.37058 0.05718 C 0.37188 0.0551 0.3724 0.05232 0.37357 0.05047 C 0.37474 0.04838 0.37683 0.04746 0.37813 0.04538 C 0.39167 0.02547 0.37878 0.04005 0.38946 0.02871 C 0.39011 0.02709 0.3905 0.02524 0.39141 0.02385 C 0.39571 0.01436 0.39466 0.01991 0.39883 0.0088 C 0.40378 -0.00439 0.39727 0.00811 0.40352 -0.00277 C 0.4056 -0.01388 0.40391 -0.00648 0.41107 -0.02291 L 0.41107 -0.02268 C 0.41589 -0.04004 0.41354 -0.03171 0.41758 -0.04791 C 0.41979 -0.06689 0.41667 -0.04467 0.42214 -0.0662 C 0.42357 -0.07129 0.42396 -0.07638 0.42513 -0.08125 C 0.42683 -0.08912 0.42865 -0.09699 0.43073 -0.10462 C 0.43255 -0.11087 0.43399 -0.11597 0.43542 -0.12291 C 0.4362 -0.12662 0.43646 -0.13078 0.43724 -0.13449 C 0.43802 -0.13842 0.43946 -0.14212 0.43998 -0.14629 C 0.44128 -0.15277 0.4418 -0.15949 0.44297 -0.1662 C 0.44375 -0.17199 0.44531 -0.18217 0.44662 -0.18796 C 0.44701 -0.19027 0.44792 -0.19236 0.44857 -0.19444 C 0.44857 -0.19675 0.45 -0.21018 0.45026 -0.21296 C 0.45117 -0.21759 0.45222 -0.22175 0.45326 -0.22615 C 0.45352 -0.23125 0.45378 -0.23611 0.45404 -0.24143 C 0.4543 -0.24444 0.45495 -0.24791 0.45508 -0.25115 C 0.45703 -0.27916 0.45508 -0.26041 0.45703 -0.27777 C 0.4586 -0.30902 0.45925 -0.31597 0.45703 -0.35787 C 0.4569 -0.35972 0.45065 -0.36759 0.45026 -0.36782 C 0.44818 -0.37152 0.4461 -0.37569 0.44375 -0.37939 C 0.44141 -0.38356 0.43933 -0.38819 0.4362 -0.3912 C 0.43477 -0.39259 0.43321 -0.39351 0.43164 -0.39444 C 0.42956 -0.3956 0.42513 -0.39722 0.42318 -0.39791 C 0.41888 -0.40277 0.42201 -0.39976 0.41758 -0.40277 C 0.41602 -0.40393 0.41459 -0.40555 0.41289 -0.40625 C 0.40938 -0.40763 0.39505 -0.40925 0.39323 -0.40949 L 0.32761 -0.40787 C 0.32448 -0.40763 0.32409 -0.40439 0.32201 -0.40115 C 0.3211 -0.4 0.31979 -0.3993 0.31914 -0.39791 C 0.31797 -0.39583 0.31719 -0.39351 0.31628 -0.3912 C 0.31354 -0.38379 0.31146 -0.37615 0.30977 -0.36782 C 0.30899 -0.36458 0.3086 -0.36111 0.30795 -0.35787 C 0.30742 -0.35625 0.30729 -0.35439 0.3069 -0.35277 L 0.30508 -0.34606 C 0.30482 -0.34166 0.30469 -0.33726 0.30417 -0.33287 C 0.30352 -0.32824 0.30261 -0.32407 0.30235 -0.31944 C 0.30156 -0.31018 0.30156 -0.30069 0.3013 -0.29143 C 0.30104 -0.28402 0.30078 -0.27685 0.30026 -0.26944 C 0.30117 -0.23148 0.29805 -0.19629 0.30417 -0.16111 C 0.30664 -0.14675 0.30938 -0.13125 0.31354 -0.11782 C 0.31706 -0.10648 0.3211 -0.0956 0.32461 -0.08449 C 0.32656 -0.07893 0.32852 -0.07361 0.33034 -0.06782 C 0.33281 -0.06064 0.33685 -0.04652 0.33985 -0.03958 C 0.34284 -0.03194 0.34701 -0.02546 0.35013 -0.01782 C 0.35156 -0.01388 0.35235 -0.00879 0.35391 -0.00462 C 0.35469 -0.00185 0.35638 -0.00023 0.35755 0.00209 C 0.36211 0.01158 0.35925 0.00788 0.36406 0.02038 C 0.36498 0.02246 0.36615 0.02362 0.36693 0.02547 C 0.3681 0.02801 0.36888 0.03102 0.36979 0.0338 C 0.37045 0.03542 0.3711 0.03704 0.37162 0.03889 C 0.3724 0.04144 0.37253 0.04468 0.37357 0.04723 C 0.37422 0.04908 0.37552 0.05024 0.37617 0.05209 C 0.37774 0.05533 0.37904 0.05857 0.37995 0.06204 C 0.38568 0.08033 0.37735 0.06019 0.38568 0.07871 C 0.38776 0.09676 0.38477 0.07871 0.38946 0.09213 C 0.39024 0.09468 0.39037 0.09792 0.39141 0.10047 C 0.39193 0.10255 0.39349 0.10348 0.39401 0.10533 C 0.39531 0.10834 0.39584 0.11227 0.39701 0.11551 C 0.39818 0.11899 0.39935 0.12223 0.40078 0.12547 C 0.4017 0.12778 0.40261 0.12963 0.40352 0.13218 C 0.4043 0.13473 0.40456 0.13774 0.40547 0.14051 C 0.40651 0.14468 0.40795 0.14908 0.40912 0.15371 C 0.41016 0.15834 0.41003 0.16459 0.41185 0.16875 C 0.41289 0.17107 0.41406 0.17292 0.41485 0.17547 C 0.41953 0.19075 0.41446 0.17732 0.41758 0.19051 C 0.4181 0.19237 0.41888 0.19352 0.41953 0.19538 C 0.42018 0.19862 0.42031 0.20232 0.42136 0.20533 C 0.42214 0.2088 0.42331 0.21204 0.42409 0.21551 C 0.42956 0.23889 0.42318 0.21343 0.42696 0.2338 C 0.42813 0.23982 0.42956 0.2419 0.43164 0.247 C 0.43281 0.25047 0.43412 0.25371 0.43542 0.25718 C 0.43607 0.26158 0.4362 0.26644 0.43724 0.27038 C 0.4392 0.27686 0.43906 0.27593 0.43998 0.28218 C 0.44076 0.28588 0.44141 0.28982 0.4418 0.29375 C 0.4431 0.30163 0.44375 0.30926 0.44479 0.31713 C 0.44453 0.34051 0.4444 0.36366 0.44375 0.38704 C 0.44362 0.38982 0.44323 0.3926 0.44297 0.39538 C 0.44245 0.39885 0.44206 0.40255 0.44102 0.40533 C 0.44024 0.40718 0.43972 0.4088 0.4392 0.41042 C 0.43763 0.41389 0.43347 0.42014 0.43164 0.422 C 0.42487 0.42963 0.42526 0.42848 0.41849 0.43033 C 0.41667 0.43218 0.41485 0.43473 0.41289 0.43542 C 0.40222 0.43866 0.3918 0.43658 0.38099 0.43542 C 0.353 0.39399 0.38112 0.43913 0.36511 0.40533 C 0.36354 0.40209 0.36133 0.4 0.35951 0.397 C 0.35378 0.38774 0.34453 0.37038 0.34063 0.36042 C 0.33906 0.35649 0.33724 0.35301 0.33607 0.34885 C 0.3237 0.30996 0.33347 0.3338 0.32005 0.29538 C 0.31849 0.29075 0.31589 0.28681 0.31433 0.28218 C 0.31172 0.27362 0.31029 0.26343 0.3069 0.25533 C 0.30508 0.25093 0.303 0.24676 0.3013 0.24213 C 0.3 0.23843 0.29961 0.23426 0.29844 0.23033 C 0.29701 0.22477 0.29558 0.21922 0.29388 0.21366 C 0.29219 0.20834 0.28972 0.20371 0.28828 0.19885 C 0.2849 0.18774 0.28138 0.17686 0.27878 0.16551 C 0.27761 0.15996 0.27617 0.1544 0.275 0.14885 C 0.27435 0.14468 0.27409 0.14075 0.27318 0.13704 C 0.27175 0.13195 0.26992 0.12709 0.26836 0.12176 C 0.2681 0.11922 0.26797 0.11644 0.26758 0.11366 C 0.26706 0.11042 0.26615 0.10718 0.26576 0.10371 C 0.26472 0.09538 0.26406 0.06899 0.2638 0.06389 C 0.26289 0.04792 0.26263 0.05487 0.26094 0.03704 C 0.26029 0.02871 0.25977 0.02038 0.25912 0.01204 C 0.25886 -0.00185 0.25873 -0.01574 0.25821 -0.02962 C 0.25768 -0.04282 0.25664 -0.05625 0.25638 -0.06944 C 0.2556 -0.10509 0.25625 -0.14074 0.25547 -0.17615 C 0.25534 -0.18194 0.25378 -0.18726 0.25352 -0.19282 C 0.25326 -0.19837 0.253 -0.20393 0.25248 -0.20949 C 0.25235 -0.2118 0.25209 -0.21412 0.2517 -0.21643 C 0.25013 -0.22407 0.24844 -0.23171 0.24688 -0.23958 C 0.24649 -0.24212 0.24427 -0.25416 0.24414 -0.25462 C 0.24336 -0.25625 0.24284 -0.25763 0.24232 -0.25949 C 0.24154 -0.2618 0.23985 -0.26944 0.23946 -0.27291 C 0.23906 -0.275 0.23906 -0.27731 0.23854 -0.27962 C 0.23802 -0.28125 0.23711 -0.28263 0.23672 -0.28449 C 0.23594 -0.28726 0.23555 -0.29027 0.23464 -0.29282 C 0.2336 -0.29745 0.23216 -0.30162 0.23086 -0.30625 C 0.2306 -0.30787 0.2306 -0.30972 0.23008 -0.31111 C 0.22904 -0.31481 0.22643 -0.3199 0.22539 -0.32291 C 0.22461 -0.325 0.22435 -0.32777 0.22357 -0.32939 C 0.2224 -0.33194 0.22097 -0.33379 0.21979 -0.33611 C 0.21836 -0.33888 0.21745 -0.34189 0.21602 -0.34444 C 0.21511 -0.34606 0.21406 -0.34652 0.21315 -0.34791 C 0.20612 -0.36018 0.2142 -0.35 0.20755 -0.35787 C 0.20274 -0.3706 0.20938 -0.35509 0.20196 -0.36643 C 0.20065 -0.36805 0.20026 -0.37106 0.19909 -0.37291 C 0.19831 -0.3743 0.19714 -0.37523 0.19636 -0.37615 C 0.19388 -0.37847 0.1918 -0.38032 0.18985 -0.38287 C 0.18841 -0.38425 0.18802 -0.38657 0.18672 -0.38773 C 0.18581 -0.38935 0.18438 -0.38981 0.18295 -0.3912 C 0.18216 -0.39259 0.18125 -0.3949 0.18047 -0.39606 C 0.17904 -0.39768 0.17722 -0.39814 0.17565 -0.39953 C 0.17383 -0.40115 0.17201 -0.40324 0.17005 -0.40439 C 0.15612 -0.41319 0.15703 -0.41111 0.14193 -0.41273 C 0.13698 -0.41388 0.13268 -0.4162 0.12787 -0.4162 C 0.08998 -0.4162 0.09623 -0.41782 0.07539 -0.40949 C 0.0694 -0.40416 0.06576 -0.40231 0.06133 -0.39444 C 0.06029 -0.39259 0.05951 -0.38981 0.05847 -0.38773 C 0.05326 -0.37754 0.04714 -0.36898 0.04258 -0.35787 C 0.03867 -0.34814 0.03711 -0.34513 0.03399 -0.33449 C 0.03308 -0.33078 0.03229 -0.32662 0.03138 -0.32291 C 0.02995 -0.31828 0.028 -0.31412 0.0267 -0.30949 C 0.02487 -0.303 0.02253 -0.2868 0.01992 -0.28125 C 0.01836 -0.27731 0.01576 -0.27569 0.01341 -0.27291 C 0.01276 -0.26875 0.0125 -0.26365 0.01159 -0.25949 C 0.01081 -0.25578 0.00886 -0.253 0.00795 -0.24953 C 0.00638 -0.24421 0.00521 -0.23842 0.00417 -0.23287 C 0.003 -0.22777 0.00248 -0.21319 0.00209 -0.20949 C 0.00313 -0.18842 0.00365 -0.16712 0.00508 -0.14629 C 0.00534 -0.14212 0.00625 -0.13842 0.0069 -0.13449 C 0.00899 -0.12337 0.01081 -0.11203 0.01341 -0.10115 C 0.0155 -0.09189 0.02136 -0.07291 0.02474 -0.06296 C 0.02956 -0.04791 0.03164 -0.0412 0.03698 -0.02777 C 0.0388 -0.02361 0.04076 -0.01921 0.04258 -0.01458 C 0.04492 -0.00856 0.04675 -0.00208 0.04909 0.00371 C 0.05117 0.00857 0.05378 0.0125 0.05573 0.01713 C 0.05742 0.0213 0.05873 0.02616 0.06042 0.03056 C 0.06211 0.03496 0.0642 0.03913 0.06602 0.04375 C 0.06927 0.05209 0.07175 0.06112 0.07539 0.06875 C 0.07722 0.07269 0.07943 0.07616 0.08099 0.08056 C 0.08229 0.0845 0.08321 0.08959 0.08477 0.09375 C 0.08724 0.10024 0.09037 0.10602 0.09323 0.11204 C 0.09505 0.11598 0.09753 0.11922 0.09883 0.12385 L 0.10443 0.14375 C 0.10599 0.14908 0.1069 0.15533 0.10886 0.16042 C 0.10977 0.16204 0.11042 0.16389 0.11107 0.16551 C 0.11198 0.16737 0.11302 0.16968 0.1138 0.172 C 0.11576 0.17755 0.11732 0.18334 0.11927 0.18866 C 0.1211 0.19329 0.12344 0.197 0.12513 0.20209 C 0.12604 0.20487 0.12656 0.20788 0.12787 0.21042 C 0.1293 0.21389 0.13112 0.2169 0.13255 0.22038 C 0.13672 0.23033 0.14037 0.24075 0.14479 0.25047 C 0.14571 0.25255 0.1474 0.25348 0.14857 0.25533 C 0.15026 0.25834 0.1513 0.26227 0.153 0.26551 C 0.1556 0.27014 0.15821 0.27408 0.16068 0.27871 C 0.16263 0.28264 0.16446 0.28658 0.16628 0.29051 C 0.16732 0.29283 0.16888 0.29468 0.17005 0.297 C 0.18099 0.32223 0.16328 0.28635 0.1767 0.31551 C 0.17774 0.31852 0.17969 0.32061 0.18125 0.32385 C 0.18295 0.32801 0.18672 0.34213 0.18789 0.34538 L 0.19167 0.3588 C 0.19206 0.36088 0.1931 0.36297 0.19349 0.36551 C 0.19388 0.36875 0.19466 0.37223 0.19545 0.37547 C 0.20026 0.39468 0.19479 0.36713 0.19818 0.38542 C 0.19714 0.38936 0.19675 0.39352 0.19545 0.397 C 0.19336 0.40209 0.18972 0.40301 0.18672 0.40533 C 0.18594 0.40625 0.1849 0.40788 0.18412 0.4088 C 0.17956 0.41181 0.17552 0.41505 0.17071 0.41713 C 0.16979 0.4176 0.16849 0.41783 0.16706 0.41875 C 0.16602 0.41968 0.16485 0.4213 0.16354 0.422 C 0.16107 0.42362 0.15443 0.42454 0.15222 0.42547 C 0.14818 0.42686 0.14401 0.42917 0.14011 0.43033 C 0.10469 0.44098 0.13828 0.42825 0.11576 0.43704 C 0.10156 0.43658 0.08737 0.43727 0.07357 0.43542 C 0.07058 0.43496 0.06784 0.43218 0.06511 0.43033 C 0.06133 0.42778 0.05938 0.42431 0.05573 0.42038 C 0.04115 0.40463 0.05664 0.42338 0.04336 0.40533 C 0.04128 0.40255 0.03906 0.4 0.03698 0.397 C 0.03542 0.39491 0.03386 0.3926 0.03216 0.39051 C 0.03073 0.38843 0.02084 0.37686 0.0181 0.372 C 0.01302 0.36297 0.01485 0.36204 0.00977 0.35047 C -0.00234 0.32338 0.01042 0.36042 -0.00065 0.32547 C -0.00429 0.29908 0.00026 0.32547 -0.00807 0.297 C -0.00963 0.2919 -0.01041 0.28588 -0.01198 0.28033 C -0.01328 0.27431 -0.01523 0.26852 -0.01666 0.26204 C -0.02031 0.24167 -0.0237 0.22107 -0.02682 0.20047 C -0.0289 0.18774 -0.03255 0.16204 -0.03255 0.16227 C -0.03268 0.15602 -0.03333 0.15 -0.03346 0.14375 C -0.03607 0.07061 -0.03437 0.0088 -0.03255 -0.07129 C -0.03216 -0.08055 -0.02812 -0.08912 -0.02682 -0.09791 C -0.01758 -0.16087 -0.02617 -0.12384 -0.01666 -0.16111 C -0.01484 -0.18287 -0.01666 -0.16273 -0.01289 -0.18958 C -0.00937 -0.21342 -0.01302 -0.19583 -0.00807 -0.21643 C -0.00755 -0.22175 -0.00716 -0.22777 -0.00612 -0.23287 C -0.00534 -0.2375 -0.00286 -0.24143 -0.00247 -0.24629 C -0.00104 -0.25995 -0.00065 -0.28773 -0.00065 -0.2875 C -0.00091 -0.30555 -0.00078 -0.32337 -0.00156 -0.34143 C -0.00182 -0.34861 -0.00338 -0.35509 -0.00521 -0.36111 C -0.00599 -0.36296 -0.00638 -0.36458 -0.00716 -0.36643 C -0.00794 -0.36805 -0.00898 -0.36944 -0.00989 -0.37106 C -0.01211 -0.3824 -0.01028 -0.375 -0.01836 -0.38958 C -0.022 -0.3956 -0.02122 -0.39513 -0.02591 -0.40115 C -0.02682 -0.40231 -0.02773 -0.40324 -0.02877 -0.40439 C -0.02995 -0.40601 -0.03112 -0.4081 -0.03255 -0.40949 C -0.04492 -0.42175 -0.03164 -0.40694 -0.03997 -0.41458 C -0.04088 -0.4155 -0.04166 -0.41736 -0.04271 -0.41782 C -0.04492 -0.41898 -0.04713 -0.41875 -0.04935 -0.41944 C -0.05104 -0.4199 -0.05247 -0.4206 -0.05403 -0.42106 C -0.05586 -0.42175 -0.05768 -0.42222 -0.05963 -0.42291 C -0.07148 -0.42222 -0.08346 -0.42291 -0.09531 -0.42106 C -0.10039 -0.42037 -0.10742 -0.41643 -0.11224 -0.41111 C -0.11393 -0.40925 -0.11536 -0.40694 -0.11679 -0.40439 C -0.122 -0.39629 -0.12695 -0.38819 -0.13177 -0.37939 C -0.1358 -0.37222 -0.13906 -0.36319 -0.14414 -0.35787 L -0.1487 -0.35277 C -0.15 -0.34953 -0.1513 -0.34629 -0.15247 -0.34282 C -0.15469 -0.33587 -0.15729 -0.32453 -0.15911 -0.31782 C -0.16054 -0.31226 -0.16237 -0.30694 -0.16367 -0.30115 C -0.16979 -0.27291 -0.16705 -0.2868 -0.17213 -0.25949 C -0.17435 -0.24768 -0.17435 -0.24861 -0.17591 -0.23449 C -0.1763 -0.23055 -0.17656 -0.22685 -0.17682 -0.22291 C -0.1776 -0.21296 -0.17734 -0.20277 -0.17864 -0.19282 L -0.1806 -0.17962 C -0.18086 -0.17453 -0.18138 -0.16944 -0.18151 -0.16458 C -0.18307 -0.12337 -0.18294 -0.0912 -0.18151 -0.04791 C -0.18138 -0.04328 -0.18034 -0.03888 -0.17969 -0.03449 C -0.17877 -0.02939 -0.17773 -0.02453 -0.17682 -0.01944 C -0.17617 -0.01574 -0.17552 -0.0118 -0.17513 -0.00787 C -0.17435 0.00325 -0.17435 0.01459 -0.17317 0.02547 C -0.17252 0.03033 -0.17031 0.03426 -0.16927 0.03889 C -0.1681 0.04422 -0.16732 0.04977 -0.16653 0.05556 C -0.16575 0.06042 -0.16523 0.06551 -0.16458 0.07038 C -0.16432 0.07477 -0.16445 0.0794 -0.16367 0.0838 C -0.16302 0.08889 -0.16185 0.09375 -0.16094 0.09885 C -0.16015 0.10371 -0.16002 0.10903 -0.15911 0.11366 C -0.1569 0.12292 -0.15325 0.13102 -0.15156 0.14051 C -0.15052 0.14538 -0.14974 0.15047 -0.1487 0.15533 C -0.14596 0.16875 -0.14271 0.18195 -0.14023 0.19538 C -0.13932 0.20093 -0.13932 0.20672 -0.13841 0.21204 C -0.1375 0.2169 -0.1358 0.22084 -0.13463 0.22547 C -0.12643 0.25718 -0.13646 0.21922 -0.12995 0.247 C -0.12916 0.25047 -0.12799 0.25371 -0.12721 0.25718 C -0.12643 0.26042 -0.12604 0.26389 -0.12539 0.26713 C -0.12461 0.27061 -0.12357 0.27385 -0.12239 0.27709 C -0.122 0.27894 -0.12109 0.28033 -0.12057 0.28218 C -0.11979 0.28519 -0.1194 0.28889 -0.11862 0.29213 C -0.11784 0.29653 -0.11692 0.30116 -0.11588 0.30533 C -0.1151 0.30834 -0.11406 0.31088 -0.11315 0.31366 C -0.11263 0.31528 -0.1125 0.31713 -0.11224 0.31875 C -0.11133 0.32223 -0.11041 0.32547 -0.10924 0.32871 C -0.10768 0.3345 -0.10482 0.33936 -0.10364 0.34538 C -0.10273 0.35047 -0.10234 0.35579 -0.10091 0.36042 C -0.09974 0.36459 -0.09765 0.36806 -0.09635 0.372 C -0.09453 0.37686 -0.0931 0.38218 -0.09166 0.38704 C -0.09114 0.38936 -0.09101 0.39167 -0.09049 0.39375 C -0.0901 0.39653 -0.0888 0.39908 -0.08867 0.40209 C -0.08854 0.40649 -0.08867 0.41135 -0.08958 0.41551 C -0.09205 0.42524 -0.09609 0.43056 -0.10091 0.43542 C -0.1039 0.43843 -0.1069 0.44213 -0.11041 0.44375 L -0.11771 0.447 C -0.12448 0.44653 -0.13086 0.4463 -0.13737 0.44538 C -0.1388 0.44514 -0.13997 0.44445 -0.14127 0.44375 C -0.14791 0.44005 -0.14961 0.43936 -0.15521 0.4338 C -0.15638 0.43288 -0.15703 0.43125 -0.1582 0.43033 C -0.1595 0.42917 -0.1612 0.42848 -0.16276 0.42709 C -0.16966 0.42061 -0.17708 0.41413 -0.18151 0.40209 C -0.18294 0.39885 -0.18411 0.39561 -0.18528 0.39213 C -0.18659 0.38774 -0.18776 0.38311 -0.18906 0.37871 C -0.19192 0.36829 -0.19036 0.37431 -0.19375 0.36042 C -0.19388 0.35602 -0.19505 0.33264 -0.19557 0.32709 C -0.19935 0.28727 -0.19596 0.33681 -0.19844 0.297 C -0.19804 0.27385 -0.1983 0.25047 -0.19739 0.22709 C -0.19713 0.21968 -0.19453 0.21783 -0.19271 0.21204 C -0.19192 0.2095 -0.19166 0.20649 -0.19088 0.20371 C -0.18919 0.19815 -0.18711 0.19237 -0.18528 0.18704 C -0.18385 0.17107 -0.18541 0.18288 -0.18242 0.17038 C -0.18125 0.16505 -0.18034 0.15903 -0.17864 0.15371 C -0.17708 0.14838 -0.17461 0.14422 -0.17317 0.13866 C -0.16289 0.10255 -0.16732 0.11621 -0.16094 0.09723 C -0.15885 0.07917 -0.16094 0.09746 -0.15911 0.08218 C -0.15833 0.07709 -0.1582 0.07176 -0.15729 0.06713 C -0.15638 0.06343 -0.15469 0.06042 -0.15338 0.05718 C -0.1526 0.04723 -0.15208 0.03843 -0.15052 0.02871 C -0.14987 0.02362 -0.14857 0.01899 -0.14778 0.01389 C -0.14518 -0.00347 -0.14909 0.01042 -0.14414 -0.00462 C -0.14166 -0.02129 -0.14492 0.00255 -0.14232 -0.02615 C -0.14166 -0.03125 -0.14088 -0.03611 -0.14023 -0.0412 C -0.13997 -0.05833 -0.13984 -0.07592 -0.13932 -0.09282 C -0.13919 -0.0993 -0.13802 -0.1125 -0.13737 -0.11944 C -0.13802 -0.17847 -0.13789 -0.23726 -0.13932 -0.29606 C -0.1401 -0.32453 -0.14232 -0.32847 -0.14583 -0.34953 C -0.14778 -0.36064 -0.14935 -0.37199 -0.15156 -0.38287 C -0.15208 -0.38541 -0.15351 -0.38703 -0.15429 -0.38958 C -0.15508 -0.39166 -0.15521 -0.39444 -0.15638 -0.39606 C -0.15781 -0.39861 -0.16653 -0.40763 -0.16927 -0.40949 C -0.17083 -0.41041 -0.17239 -0.41064 -0.17409 -0.41111 C -0.17526 -0.41226 -0.17656 -0.41319 -0.17773 -0.41458 C -0.17903 -0.41597 -0.18008 -0.41828 -0.18151 -0.41944 C -0.1845 -0.42222 -0.19088 -0.42615 -0.19088 -0.42592 C -0.19844 -0.425 -0.20638 -0.42754 -0.21341 -0.42291 C -0.22265 -0.41666 -0.22708 -0.40162 -0.23411 -0.3912 C -0.23607 -0.38819 -0.23867 -0.38611 -0.24075 -0.38287 C -0.24258 -0.37939 -0.24349 -0.37476 -0.24531 -0.37106 C -0.24648 -0.36921 -0.24791 -0.36805 -0.24896 -0.36643 C -0.25182 -0.36134 -0.25429 -0.35162 -0.2556 -0.34606 C -0.25677 -0.34166 -0.25677 -0.33379 -0.25742 -0.32939 C -0.25807 -0.32662 -0.25872 -0.32384 -0.25937 -0.32106 C -0.26732 -0.22361 -0.26211 -0.29074 -0.2556 -0.04629 C -0.25547 -0.04097 -0.25364 -0.03611 -0.25273 -0.03125 C -0.25104 -0.00138 -0.25273 -0.02824 -0.24804 0.01875 C -0.24765 0.02269 -0.24752 0.02639 -0.24713 0.03056 C -0.24674 0.03496 -0.247 0.03959 -0.24622 0.04375 C -0.24544 0.04792 -0.24388 0.05139 -0.24258 0.05556 C -0.24219 0.05764 -0.24127 0.06899 -0.24075 0.07223 C -0.2401 0.07385 -0.23906 0.07524 -0.23867 0.07709 C -0.23242 0.1051 -0.23659 0.08843 -0.23411 0.10371 C -0.23346 0.10718 -0.23281 0.11042 -0.23216 0.11366 C -0.23099 0.12963 -0.22773 0.17061 -0.22552 0.18033 L -0.22187 0.197 C -0.22083 0.21551 -0.21979 0.2338 -0.21901 0.25209 C -0.2181 0.27431 -0.22018 0.29769 -0.21614 0.31875 C -0.21562 0.322 -0.21523 0.3257 -0.21432 0.32871 C -0.20781 0.34954 -0.21497 0.3169 -0.20963 0.34051 C -0.20885 0.34375 -0.20833 0.347 -0.20781 0.35047 C -0.20742 0.35209 -0.20703 0.35371 -0.20677 0.35533 C -0.20651 0.35811 -0.20625 0.36088 -0.20586 0.36366 C -0.2056 0.36598 -0.20547 0.36829 -0.20495 0.37038 C -0.2039 0.37408 -0.20117 0.38033 -0.20117 0.38056 C -0.20208 0.39538 -0.20234 0.41065 -0.20403 0.42547 C -0.20455 0.43033 -0.20638 0.43426 -0.20781 0.43866 C -0.20911 0.44329 -0.21341 0.45255 -0.21523 0.45371 L -0.2181 0.45533 C -0.22187 0.4544 -0.22578 0.45394 -0.22929 0.45209 C -0.23203 0.4507 -0.23867 0.44329 -0.24075 0.44051 C -0.24205 0.43843 -0.2431 0.43588 -0.2444 0.4338 C -0.24583 0.43149 -0.24791 0.42987 -0.24896 0.42709 C -0.25273 0.41875 -0.25508 0.40811 -0.25937 0.40047 C -0.26028 0.39885 -0.2612 0.39723 -0.26211 0.39538 C -0.26406 0.39167 -0.26575 0.38727 -0.26784 0.3838 C -0.26875 0.38241 -0.26966 0.38172 -0.27057 0.38033 C -0.27409 0.37547 -0.28086 0.36551 -0.28086 0.36575 C -0.28307 0.35764 -0.28515 0.35047 -0.28646 0.34213 C -0.28815 0.33172 -0.28867 0.32084 -0.29036 0.31042 C -0.29414 0.2845 -0.29609 0.2757 -0.30052 0.25371 C -0.30898 0.11968 -0.30247 0.23565 -0.29883 -0.08958 C -0.2983 -0.1206 -0.29804 -0.15185 -0.29791 -0.18287 C -0.29804 -0.21412 -0.2983 -0.24513 -0.29883 -0.27615 C -0.29883 -0.27916 -0.30143 -0.29768 -0.30156 -0.29791 C -0.30195 -0.30069 -0.30273 -0.30347 -0.30338 -0.30625 C -0.30377 -0.31041 -0.30469 -0.32314 -0.30521 -0.32777 C -0.30586 -0.3324 -0.30638 -0.3368 -0.30716 -0.34143 C -0.30742 -0.34282 -0.30742 -0.3449 -0.30807 -0.34606 C -0.30872 -0.34745 -0.31002 -0.34699 -0.31094 -0.34791 C -0.3138 -0.35046 -0.31653 -0.35393 -0.31927 -0.35625 C -0.32304 -0.35925 -0.32682 -0.36157 -0.3306 -0.36458 C -0.33541 -0.36828 -0.34036 -0.3743 -0.34557 -0.37615 C -0.35 -0.37777 -0.35429 -0.37916 -0.35872 -0.38125 C -0.35963 -0.38148 -0.36067 -0.3824 -0.36159 -0.38287 C -0.36406 -0.38495 -0.36901 -0.38958 -0.36901 -0.38935 C -0.375 -0.38726 -0.38099 -0.38587 -0.38685 -0.38287 C -0.38828 -0.38194 -0.38945 -0.37962 -0.39062 -0.37777 C -0.39414 -0.37245 -0.3944 -0.37106 -0.39713 -0.36458 C -0.39739 -0.36273 -0.39765 -0.36111 -0.39804 -0.35949 C -0.39857 -0.3574 -0.39987 -0.35532 -0.4 -0.35277 C -0.40026 -0.32337 -0.39961 -0.29398 -0.39896 -0.26458 C -0.39896 -0.25902 -0.39883 -0.25324 -0.39804 -0.24791 C -0.39752 -0.24375 -0.39609 -0.24027 -0.39531 -0.23611 C -0.39362 -0.228 -0.39192 -0.21967 -0.39062 -0.21111 C -0.3862 -0.18402 -0.39075 -0.19652 -0.38502 -0.18287 C -0.38216 -0.1574 -0.38763 -0.20162 -0.37838 -0.15787 C -0.37435 -0.13865 -0.37682 -0.14884 -0.37083 -0.12777 C -0.36836 -0.11898 -0.36692 -0.10902 -0.36354 -0.10115 C -0.35963 -0.09282 -0.35963 -0.09375 -0.3569 -0.08449 C -0.35429 -0.07615 -0.35247 -0.06712 -0.34935 -0.05949 C -0.34844 -0.0574 -0.34726 -0.05555 -0.34648 -0.05277 C -0.3457 -0.05023 -0.34557 -0.04699 -0.34466 -0.04444 C -0.34362 -0.04189 -0.34205 -0.04027 -0.34088 -0.03796 C -0.33958 -0.03518 -0.33854 -0.03217 -0.33711 -0.02962 C -0.32969 -0.01481 -0.33346 -0.02476 -0.32773 -0.01111 C -0.32357 -0.00138 -0.32825 -0.01134 -0.32396 0.00371 C -0.31562 0.03426 -0.32877 -0.01388 -0.31745 0.03056 C -0.31575 0.03727 -0.31367 0.04375 -0.31185 0.05047 C -0.31054 0.05487 -0.30989 0.05973 -0.30807 0.06389 C -0.29362 0.09862 -0.29948 0.08311 -0.28463 0.12709 C -0.28125 0.13727 -0.27799 0.14815 -0.27539 0.1588 C -0.27396 0.16413 -0.27291 0.17014 -0.27148 0.17547 C -0.26211 0.21112 -0.2595 0.21065 -0.2556 0.23866 C -0.25495 0.24422 -0.25469 0.25 -0.25364 0.25533 C -0.25156 0.26621 -0.24622 0.28704 -0.24622 0.28727 C -0.24349 0.31227 -0.24791 0.2794 -0.24258 0.30209 C -0.2414 0.30625 -0.24127 0.31088 -0.24075 0.31551 C -0.23919 0.325 -0.23906 0.325 -0.23776 0.33218 C -0.23815 0.34375 -0.23815 0.35533 -0.23867 0.36713 C -0.2388 0.36945 -0.23906 0.37176 -0.23958 0.37385 C -0.24127 0.37963 -0.24271 0.38588 -0.24531 0.39051 C -0.25247 0.40325 -0.24765 0.39514 -0.26028 0.41366 C -0.26211 0.41644 -0.26471 0.41852 -0.26601 0.422 C -0.26836 0.42871 -0.26784 0.42825 -0.27239 0.4338 C -0.27357 0.43519 -0.27487 0.43612 -0.27617 0.43704 C -0.28242 0.44121 -0.2862 0.44375 -0.29219 0.44538 C -0.29661 0.44653 -0.30104 0.44769 -0.30521 0.44885 C -0.30937 0.44977 -0.31341 0.4507 -0.31745 0.45209 C -0.32096 0.45325 -0.32422 0.45463 -0.32773 0.45533 C -0.34192 0.4588 -0.3306 0.45487 -0.34466 0.46042 C -0.35182 0.45996 -0.35963 0.46389 -0.36614 0.4588 C -0.37018 0.45556 -0.37057 0.44538 -0.37278 0.43866 C -0.375 0.43195 -0.37656 0.42801 -0.37838 0.42038 C -0.38086 0.41042 -0.38281 0.40047 -0.38502 0.39051 C -0.38528 0.38704 -0.38541 0.3838 -0.38594 0.38033 C -0.38659 0.37639 -0.38776 0.37269 -0.38776 0.36875 C -0.38776 0.33033 -0.38672 0.29213 -0.38594 0.25371 C -0.38594 0.24838 -0.38229 0.23565 -0.38125 0.2338 L -0.37461 0.222 C -0.3737 0.21829 -0.37291 0.21413 -0.372 0.21042 C -0.37109 0.20811 -0.36979 0.20602 -0.36901 0.20371 C -0.36758 0.19838 -0.36705 0.19213 -0.36536 0.18704 C -0.36315 0.18102 -0.36028 0.17593 -0.35781 0.17038 C -0.3556 0.16551 -0.35338 0.16042 -0.35117 0.15533 C -0.35 0.15255 -0.3487 0.15 -0.34739 0.147 C -0.34648 0.14468 -0.34557 0.14237 -0.34466 0.14051 C -0.34336 0.13774 -0.34205 0.13496 -0.34088 0.13218 C -0.33893 0.12778 -0.33685 0.12362 -0.33528 0.11875 C -0.33099 0.10602 -0.33359 0.11274 -0.32682 0.09885 C -0.32617 0.09607 -0.32565 0.09329 -0.325 0.09051 C -0.32435 0.0882 -0.32317 0.08635 -0.32304 0.0838 C -0.32291 0.07709 -0.322 0.03681 -0.32591 0.02038 C -0.32643 0.01783 -0.32786 0.01621 -0.32864 0.01389 C -0.33346 0.00093 -0.33411 -0.00324 -0.33906 -0.01296 C -0.34401 -0.02291 -0.34127 -0.01689 -0.34739 -0.02453 C -0.34909 -0.02662 -0.35052 -0.02916 -0.35208 -0.03125 C -0.3569 -0.03657 -0.36107 -0.04305 -0.36614 -0.04629 C -0.36732 -0.04675 -0.36823 -0.04722 -0.36901 -0.04791 C -0.37174 -0.05 -0.37396 -0.05254 -0.37656 -0.05462 C -0.37799 -0.05578 -0.37969 -0.05648 -0.38125 -0.05787 C -0.39179 -0.06736 -0.38411 -0.0625 -0.39062 -0.0662 C -0.39453 -0.07685 -0.38958 -0.0662 -0.39713 -0.07291 C -0.39896 -0.07453 -0.40013 -0.07754 -0.40182 -0.07962 C -0.40273 -0.08055 -0.40377 -0.08055 -0.40469 -0.08125 C -0.40911 -0.08495 -0.41341 -0.08888 -0.41771 -0.09282 C -0.42226 -0.09675 -0.42695 -0.10069 -0.43086 -0.10625 C -0.43802 -0.11597 -0.43763 -0.11921 -0.44219 -0.13287 C -0.44271 -0.13449 -0.44349 -0.13611 -0.44401 -0.13796 C -0.4444 -0.13935 -0.44479 -0.1412 -0.44492 -0.14282 C -0.4457 -0.14837 -0.44622 -0.15393 -0.44687 -0.15949 C -0.44752 -0.16481 -0.44896 -0.17337 -0.44961 -0.17777 C -0.45 -0.18726 -0.45013 -0.19675 -0.45052 -0.20625 C -0.45078 -0.20949 -0.45156 -0.21296 -0.45156 -0.21643 C -0.45156 -0.24629 -0.45143 -0.27615 -0.45052 -0.30625 C -0.45052 -0.31018 -0.44974 -0.31412 -0.4487 -0.31782 C -0.44635 -0.32615 -0.44492 -0.325 -0.44219 -0.33125 C -0.44075 -0.33425 -0.43984 -0.33796 -0.43841 -0.34143 C -0.43463 -0.34953 -0.43554 -0.34606 -0.43177 -0.35115 C -0.42995 -0.35393 -0.42838 -0.3574 -0.42617 -0.35949 C -0.42265 -0.36296 -0.41862 -0.36481 -0.41497 -0.36782 C -0.40573 -0.37546 -0.41523 -0.37152 -0.40364 -0.37453 C -0.40182 -0.37615 -0.40013 -0.37847 -0.39804 -0.37939 C -0.38437 -0.38634 -0.36862 -0.38194 -0.35495 -0.38125 C -0.34622 -0.375 -0.33672 -0.37175 -0.32864 -0.36273 C -0.31914 -0.35231 -0.3095 -0.34212 -0.30156 -0.32777 C -0.30013 -0.325 -0.2983 -0.32268 -0.297 -0.31944 C -0.29349 -0.3118 -0.29414 -0.31018 -0.29219 -0.30115 C -0.28528 -0.27083 -0.29088 -0.29907 -0.28646 -0.27615 C -0.28502 -0.23796 -0.28424 -0.23101 -0.2875 -0.17777 C -0.28776 -0.17337 -0.2901 -0.17013 -0.29127 -0.1662 C -0.29192 -0.16342 -0.29232 -0.16041 -0.2931 -0.15787 C -0.2957 -0.14884 -0.29844 -0.13981 -0.30156 -0.13125 C -0.30234 -0.12916 -0.30364 -0.128 -0.30429 -0.12615 C -0.30677 -0.12129 -0.30859 -0.11597 -0.31094 -0.11111 C -0.3138 -0.10532 -0.31666 -0.09907 -0.32031 -0.09444 C -0.325 -0.08842 -0.32969 -0.0824 -0.33437 -0.07615 C -0.33633 -0.07361 -0.33802 -0.0706 -0.33997 -0.06782 C -0.3444 -0.0618 -0.34817 -0.05833 -0.35208 -0.05115 C -0.35911 -0.03865 -0.36601 -0.02592 -0.37278 -0.01296 C -0.37396 -0.01064 -0.37526 -0.00833 -0.37656 -0.00625 C -0.37903 -0.00185 -0.38125 0.00325 -0.38398 0.00718 C -0.38528 0.0088 -0.38659 0.01042 -0.38776 0.01204 C -0.38867 0.0132 -0.38971 0.01413 -0.39062 0.01551 C -0.39531 0.02246 -0.39127 0.01922 -0.39622 0.02223 C -0.39713 0.02385 -0.39804 0.0257 -0.39896 0.02709 C -0.40026 0.02871 -0.40169 0.0301 -0.40273 0.03218 C -0.40586 0.03774 -0.4112 0.05672 -0.41211 0.0588 L -0.41588 0.06713 C -0.41653 0.07223 -0.41666 0.07732 -0.41771 0.08218 C -0.41823 0.08426 -0.42057 0.08473 -0.42057 0.08704 C -0.42122 0.12871 -0.42174 0.13473 -0.41406 0.16366 C -0.4108 0.17593 -0.41185 0.17362 -0.40742 0.17871 C -0.40625 0.18264 -0.40521 0.18681 -0.40364 0.19051 C -0.40013 0.19908 -0.39531 0.2095 -0.39062 0.21713 C -0.38841 0.22061 -0.38633 0.22408 -0.38398 0.22709 C -0.37643 0.23635 -0.36953 0.24862 -0.36067 0.25371 C -0.35781 0.25533 -0.35495 0.25695 -0.35208 0.2588 C -0.34518 0.26343 -0.33815 0.26783 -0.33151 0.27385 C -0.32969 0.27547 -0.32786 0.27755 -0.32591 0.27871 C -0.32317 0.28033 -0.32031 0.28102 -0.31745 0.28218 L -0.297 0.30047 C -0.2944 0.30255 -0.29192 0.3051 -0.28945 0.30718 C -0.28125 0.3132 -0.27317 0.32014 -0.2651 0.32547 C -0.25364 0.33288 -0.25768 0.32848 -0.25195 0.33542 C -0.25117 0.3382 -0.25091 0.34121 -0.25013 0.34375 C -0.24922 0.34607 -0.24791 0.34815 -0.24713 0.35047 C -0.24583 0.35417 -0.24479 0.35811 -0.24349 0.36204 C -0.24088 0.3801 -0.24492 0.35487 -0.23867 0.37709 C -0.23815 0.37963 -0.23815 0.38264 -0.23776 0.38542 C -0.23854 0.39098 -0.23867 0.39676 -0.23958 0.40209 C -0.24036 0.40579 -0.24752 0.41297 -0.24804 0.41366 C -0.25364 0.42153 -0.25182 0.42223 -0.25742 0.42871 C -0.25846 0.42963 -0.25937 0.42987 -0.26028 0.43033 C -0.26341 0.43195 -0.26562 0.43264 -0.26875 0.4338 L -0.33906 0.42709 C -0.34713 0.42593 -0.34687 0.422 -0.35403 0.41551 C -0.35807 0.41181 -0.36224 0.40926 -0.36614 0.40533 C -0.36797 0.40371 -0.36927 0.40093 -0.37083 0.39885 C -0.37304 0.39584 -0.37526 0.39329 -0.37747 0.39051 C -0.37838 0.38588 -0.37969 0.38172 -0.38021 0.37709 C -0.38216 0.36088 -0.38086 0.33125 -0.37929 0.31875 C -0.37864 0.3132 -0.37617 0.3088 -0.37461 0.30371 C -0.35781 0.24653 -0.36732 0.2757 -0.35586 0.24213 L -0.34179 0.20047 C -0.33997 0.19468 -0.33815 0.18936 -0.3362 0.1838 C -0.33411 0.17755 -0.33229 0.17107 -0.32969 0.16551 C -0.32526 0.15602 -0.32096 0.1463 -0.31653 0.13704 C -0.31432 0.13218 -0.30586 0.11852 -0.30338 0.11551 C -0.28294 0.09005 -0.27864 0.08588 -0.2556 0.07038 C -0.25104 0.06737 -0.24388 0.06459 -0.23867 0.06389 C -0.2332 0.06274 -0.2276 0.06274 -0.22187 0.06204 C -0.21406 0.0632 -0.20599 0.06274 -0.19844 0.06551 C -0.19661 0.06598 -0.19609 0.07014 -0.19466 0.07223 C -0.18346 0.08681 -0.172 0.1007 -0.16094 0.11551 C -0.15416 0.12408 -0.147 0.13172 -0.14127 0.14213 C -0.13463 0.15371 -0.13828 0.14815 -0.12995 0.1588 C -0.12721 0.16644 -0.12409 0.17408 -0.12148 0.18218 C -0.12109 0.18334 -0.12109 0.18542 -0.12057 0.18704 C -0.1194 0.19121 -0.1181 0.19468 -0.11679 0.19885 C -0.10455 0.23311 -0.11054 0.2125 -0.10455 0.2338 C -0.10416 0.24051 -0.10377 0.247 -0.10273 0.25371 C -0.09622 0.29723 -0.10078 0.25116 -0.09804 0.28033 C -0.0983 0.3044 -0.09648 0.32848 -0.09896 0.35209 C -0.10026 0.36413 -0.10586 0.36806 -0.11041 0.37385 C -0.11146 0.37547 -0.11276 0.37709 -0.11406 0.37871 C -0.11588 0.38102 -0.11758 0.3838 -0.11966 0.38542 C -0.12109 0.38658 -0.12291 0.38658 -0.12448 0.38704 C -0.12552 0.38866 -0.12656 0.39144 -0.12812 0.39213 C -0.13554 0.39538 -0.14414 0.39306 -0.15156 0.39213 C -0.15403 0.38658 -0.15664 0.38125 -0.15911 0.37547 C -0.16328 0.36505 -0.16679 0.35394 -0.17122 0.34375 C -0.1776 0.3294 -0.18424 0.31575 -0.18997 0.30047 C -0.19219 0.29445 -0.19336 0.28727 -0.19466 0.28033 C -0.1987 0.25834 -0.20208 0.23565 -0.20586 0.21366 C -0.20469 0.14607 -0.20377 0.07825 -0.20208 0.01042 C -0.2013 -0.02638 -0.19948 -0.01944 -0.19557 -0.05787 C -0.19401 -0.07268 -0.19349 -0.08796 -0.19179 -0.10277 C -0.19127 -0.10763 -0.18971 -0.11157 -0.18906 -0.1162 C -0.172 -0.22037 -0.19492 -0.09305 -0.17591 -0.18796 C -0.16888 -0.22291 -0.18541 -0.17361 -0.16367 -0.24282 C -0.16211 -0.24791 -0.16094 -0.25324 -0.15911 -0.25787 C -0.15299 -0.27268 -0.13919 -0.30185 -0.12995 -0.31111 C -0.12487 -0.31643 -0.12018 -0.32199 -0.11497 -0.32615 C -0.11315 -0.32777 -0.11133 -0.32708 -0.10924 -0.32777 C -0.1069 -0.32893 -0.10429 -0.33055 -0.10182 -0.33125 C -0.09375 -0.33333 -0.0776 -0.33611 -0.0776 -0.33587 L -0.04844 -0.33449 C -0.04401 -0.3331 -0.04036 -0.32685 -0.0362 -0.32291 C -0.02682 -0.31342 -0.02552 -0.31041 -0.01666 -0.29444 C -0.01224 -0.28703 -0.00807 -0.27939 -0.00429 -0.27129 C 0.00196 -0.2574 -0.00091 -0.25949 0.00313 -0.24444 C 0.00612 -0.23379 0.00964 -0.22361 0.0125 -0.21296 C 0.01667 -0.19837 0.02539 -0.16805 0.02943 -0.14791 C 0.03034 -0.14236 0.03151 -0.1368 0.03216 -0.13125 C 0.03347 -0.12175 0.03685 -0.08657 0.03776 -0.07291 C 0.03946 -0.04953 0.04258 -0.00277 0.04258 -0.00254 C 0.04232 0.04051 0.04245 0.0838 0.04154 0.12709 C 0.04089 0.172 0.04089 0.147 0.03503 0.18218 C 0.03164 0.20255 0.03203 0.2257 0.02552 0.24375 C 0.02409 0.24815 0.0224 0.25255 0.02097 0.25718 C 0.01328 0.28311 0.01979 0.26737 0.01159 0.28704 C 0.00912 0.2926 0.00625 0.29931 0.00313 0.30371 C 0.0013 0.30625 -0.00052 0.3088 -0.00247 0.31042 C -0.0095 0.31551 -0.01393 0.31575 -0.02122 0.31713 C -0.0362 0.31644 -0.05117 0.31737 -0.06627 0.31551 C -0.06797 0.31528 -0.06966 0.31274 -0.07083 0.31042 C -0.07226 0.30811 -0.07252 0.30463 -0.0737 0.30209 C -0.07448 0.30024 -0.07552 0.29885 -0.07643 0.297 C -0.07799 0.29051 -0.07995 0.28403 -0.08125 0.27709 C -0.08307 0.26667 -0.08567 0.22639 -0.0858 0.22385 C -0.08672 0.2169 -0.08841 0.21042 -0.08958 0.20371 C -0.0875 0.15255 -0.08685 0.10116 -0.08307 0.05047 C -0.08177 0.03311 -0.07799 0.01667 -0.07461 0.00047 C -0.05065 -0.11412 -0.07357 -0.01064 -0.05208 -0.09444 C -0.04713 -0.11388 -0.04388 -0.13425 -0.03802 -0.15277 C -0.03646 -0.1581 -0.03255 -0.15972 -0.03073 -0.16458 C -0.02552 -0.17662 -0.02265 -0.19097 -0.01758 -0.20277 C -0.01263 -0.21412 0.0013 -0.23032 0.0069 -0.23796 C 0.00951 -0.24143 0.01172 -0.24629 0.01433 -0.24953 C 0.02344 -0.26018 0.03242 -0.26782 0.04258 -0.27453 C 0.04623 -0.27708 0.05013 -0.27893 0.05378 -0.28125 L 0.11745 -0.27615 C 0.1211 -0.27569 0.12513 -0.27407 0.12878 -0.27291 C 0.1388 -0.26944 0.14375 -0.26666 0.15417 -0.25787 C 0.16693 -0.24722 0.17696 -0.23564 0.18672 -0.21782 C 0.19076 -0.21111 0.19479 -0.20509 0.19818 -0.19791 C 0.21315 -0.16689 0.20586 -0.18078 0.2142 -0.15462 C 0.21771 -0.14328 0.22162 -0.1324 0.22539 -0.12129 C 0.22696 -0.11064 0.22852 -0.1 0.23008 -0.08958 C 0.23086 -0.08402 0.23229 -0.07847 0.23281 -0.07291 C 0.2336 -0.06689 0.23334 -0.06064 0.23386 -0.05462 C 0.23477 -0.04236 0.2362 -0.03009 0.23763 -0.01782 C 0.23542 0.02778 0.23386 0.07338 0.23086 0.11875 C 0.23073 0.12408 0.2293 0.12871 0.22826 0.1338 C 0.22409 0.14908 0.21992 0.16413 0.21498 0.17871 C 0.21198 0.1882 0.20899 0.19792 0.20573 0.20718 C 0.20404 0.21181 0.2017 0.21575 0.20013 0.22038 C 0.18542 0.26227 0.2112 0.19746 0.18985 0.25209 C 0.18711 0.25903 0.18425 0.26551 0.18125 0.272 C 0.18021 0.27431 0.17904 0.27709 0.17761 0.27871 C 0.175 0.28172 0.17201 0.28334 0.16888 0.28542 C 0.16641 0.28727 0.16354 0.28959 0.16068 0.29051 L 0.13164 0.29885 C 0.12357 0.29815 0.11537 0.29885 0.10703 0.297 C 0.10521 0.29676 0.10404 0.29399 0.10261 0.29213 C 0.09167 0.27917 0.09505 0.28426 0.08737 0.26875 C 0.08568 0.26042 0.08347 0.25232 0.0819 0.24375 C 0.07813 0.2213 0.07383 0.19862 0.07162 0.17547 C 0.06393 0.09352 0.06875 0.14885 0.06042 0.0088 C 0.06068 -0.02731 0.05951 -0.06365 0.06133 -0.09953 C 0.06198 -0.11273 0.06537 -0.12523 0.06784 -0.13796 C 0.08724 -0.23333 0.07357 -0.17893 0.09505 -0.23449 C 0.10808 -0.26805 0.11289 -0.29027 0.12787 -0.31643 C 0.13633 -0.33078 0.14531 -0.34421 0.15417 -0.35787 C 0.15664 -0.36203 0.15964 -0.36597 0.16263 -0.36944 C 0.17344 -0.3824 0.18438 -0.39421 0.19545 -0.40625 C 0.1987 -0.40972 0.20222 -0.41319 0.20573 -0.4162 C 0.21433 -0.42314 0.23021 -0.42986 0.23763 -0.43287 C 0.24128 -0.43425 0.24492 -0.43564 0.2487 -0.43611 C 0.25729 -0.43726 0.26576 -0.43726 0.27422 -0.43773 C 0.29649 -0.43333 0.31927 -0.43194 0.34167 -0.42453 C 0.34597 -0.42291 0.35808 -0.40509 0.36211 -0.39953 C 0.37031 -0.38865 0.36289 -0.40578 0.37617 -0.37106 C 0.39206 -0.33032 0.38164 -0.35972 0.39219 -0.32453 C 0.3931 -0.32175 0.39401 -0.31898 0.39505 -0.31643 C 0.39636 -0.31273 0.39766 -0.30972 0.39883 -0.30625 C 0.40065 -0.29976 0.40196 -0.29282 0.40352 -0.28611 C 0.40417 -0.27777 0.40456 -0.26944 0.40547 -0.26111 C 0.4056 -0.25902 0.40612 -0.25671 0.40625 -0.25462 C 0.4069 -0.24675 0.40703 -0.23912 0.40729 -0.23125 C 0.40703 -0.18796 0.40781 -0.14444 0.40625 -0.10115 C 0.40573 -0.08587 0.40248 -0.07129 0.40078 -0.05625 C 0.39935 -0.04675 0.39896 -0.03726 0.39701 -0.02777 C 0.39089 0.00093 0.39701 -0.02708 0.38477 0.02223 C 0.38308 0.02871 0.38151 0.03542 0.37995 0.04213 C 0.37852 0.04885 0.37774 0.05602 0.37539 0.06204 C 0.37031 0.0757 0.36667 0.08681 0.36029 0.09885 C 0.35651 0.10602 0.35274 0.11274 0.34922 0.12038 C 0.34597 0.12686 0.34375 0.13403 0.34063 0.14051 C 0.33998 0.1419 0.3388 0.14237 0.33789 0.14375 C 0.3194 0.16899 0.32383 0.16598 0.30599 0.1838 C 0.3 0.18959 0.29414 0.19468 0.28828 0.20047 C 0.28503 0.20348 0.28216 0.20788 0.27878 0.21042 C 0.26745 0.21899 0.26563 0.21829 0.25547 0.22038 C 0.25143 0.222 0.24076 0.22778 0.23464 0.22871 C 0.23047 0.22963 0.22591 0.22987 0.22162 0.23033 C 0.21953 0.22987 0.21706 0.2301 0.21498 0.22871 C 0.21029 0.2257 0.20547 0.222 0.20091 0.21713 C 0.19974 0.21575 0.19896 0.21274 0.19818 0.21042 C 0.19545 0.20325 0.19323 0.19607 0.19076 0.18866 C 0.17839 0.11389 0.18138 0.15186 0.18047 0.07547 C 0.18125 0.03889 0.18073 0.00186 0.18295 -0.03449 C 0.18477 -0.05671 0.18789 -0.0787 0.19258 -0.09953 C 0.20716 -0.16412 0.21263 -0.18379 0.23464 -0.22615 C 0.23763 -0.23171 0.24076 -0.2368 0.24414 -0.24143 C 0.24492 -0.24259 0.26628 -0.26967 0.27318 -0.27291 C 0.2806 -0.27662 0.29375 -0.27824 0.30235 -0.27962 C 0.30795 -0.27847 0.31393 -0.28009 0.31914 -0.27615 C 0.32331 -0.27291 0.32643 -0.26597 0.32943 -0.25949 C 0.33711 -0.24259 0.34414 -0.22453 0.35104 -0.20625 C 0.36875 -0.15856 0.38125 -0.12939 0.39401 -0.07962 C 0.39597 -0.07222 0.39675 -0.06412 0.39779 -0.05625 C 0.40026 -0.04074 0.40235 -0.025 0.4043 -0.00949 C 0.40469 -0.00277 0.40482 0.00371 0.40547 0.01042 C 0.40664 0.02825 0.41003 0.06389 0.41003 0.06413 C 0.41133 0.10047 0.41198 0.1007 0.40808 0.147 C 0.40781 0.1507 0.40612 0.15371 0.40547 0.15718 C 0.40274 0.16737 0.39922 0.17755 0.39779 0.18866 C 0.39701 0.19607 0.39584 0.20325 0.39505 0.21042 C 0.39479 0.2132 0.39427 0.21598 0.39401 0.21875 C 0.39362 0.22315 0.39349 0.22755 0.39323 0.23218 C 0.39375 0.24769 0.39323 0.26343 0.39505 0.27871 C 0.39545 0.28195 0.39831 0.28195 0.39974 0.2838 C 0.40209 0.28635 0.40404 0.28959 0.40625 0.29213 C 0.40781 0.29352 0.40951 0.29422 0.41107 0.29538 C 0.43594 0.31528 0.42526 0.31088 0.43815 0.31551 C 0.44141 0.31274 0.44545 0.31204 0.44766 0.30718 C 0.45052 0.29954 0.45065 0.28936 0.45222 0.28033 C 0.45417 0.26829 0.45612 0.25602 0.45781 0.24375 C 0.45899 0.23612 0.45951 0.22801 0.46068 0.22038 C 0.46393 0.19908 0.46823 0.17848 0.4711 0.15718 C 0.47383 0.13334 0.47526 0.10926 0.47748 0.08542 C 0.48216 -0.03773 0.48503 -0.04444 0.47474 -0.19282 C 0.47331 -0.21527 0.46914 -0.2368 0.46446 -0.25787 C 0.45469 -0.30277 0.44414 -0.34675 0.43164 -0.38958 C 0.42696 -0.40555 0.42201 -0.42152 0.41758 -0.43773 C 0.41498 -0.44699 0.41289 -0.45648 0.41107 -0.4662 C 0.40742 -0.48472 0.40599 -0.49583 0.40352 -0.5125 C 0.4043 -0.52546 0.40313 -0.53935 0.40625 -0.55092 C 0.41016 -0.56574 0.43281 -0.60092 0.43815 -0.61597 C 0.44232 -0.62754 0.4461 -0.63958 0.45026 -0.65092 C 0.45326 -0.65856 0.45964 -0.67268 0.45964 -0.6724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35" y="-5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8" r="138"/>
          <a:stretch/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174" t="15076" r="-21817" b="21904"/>
          <a:stretch/>
        </p:blipFill>
        <p:spPr>
          <a:xfrm>
            <a:off x="7911193" y="1937312"/>
            <a:ext cx="4040426" cy="28061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2747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54 -0.03496 L -0.11354 -0.03473 L -0.2513 -0.03357 C -0.25573 -0.03357 -0.26015 -0.03125 -0.26458 -0.0301 C -0.28359 -0.02523 -0.25716 -0.03241 -0.28424 -0.02523 C -0.29179 -0.0206 -0.28867 -0.02523 -0.29179 -0.01482 C -0.29244 -0.01366 -0.2931 -0.01158 -0.29375 -0.01019 C -0.29375 -0.00787 -0.29388 -0.00556 -0.2944 -0.00324 C -0.29492 -0.00185 -0.29622 -0.0007 -0.29635 0.00162 C -0.29687 0.02268 -0.29622 0.04375 -0.29531 0.06481 C -0.29531 0.06713 -0.2931 0.08009 -0.29257 0.08472 C -0.29244 0.08796 -0.29192 0.09051 -0.29179 0.09282 C -0.29062 0.10347 -0.28997 0.11389 -0.2888 0.12453 C -0.28867 0.12777 -0.28815 0.13032 -0.28802 0.13264 C -0.2875 0.13727 -0.28737 0.14213 -0.28698 0.14676 C -0.28567 0.16782 -0.28737 0.15833 -0.28502 0.17014 C -0.28541 0.18541 -0.28515 0.20115 -0.28606 0.21666 C -0.28619 0.21921 -0.28737 0.22222 -0.28802 0.225 C -0.28997 0.23449 -0.28802 0.22963 -0.29062 0.24004 C -0.2931 0.24861 -0.29192 0.24143 -0.29531 0.24977 C -0.29622 0.25208 -0.29648 0.2544 -0.29752 0.25671 C -0.29817 0.25902 -0.29935 0.26088 -0.3 0.26342 C -0.30091 0.26597 -0.3013 0.26898 -0.30195 0.27176 C -0.3026 0.27315 -0.30325 0.275 -0.30377 0.27662 C -0.30442 0.27777 -0.30416 0.28009 -0.30468 0.28125 C -0.30573 0.28379 -0.30664 0.28495 -0.30768 0.2868 C -0.31041 0.30231 -0.30534 0.27639 -0.31145 0.3 C -0.31211 0.30208 -0.31145 0.30486 -0.31224 0.30671 C -0.3177 0.31967 -0.31718 0.31852 -0.32252 0.32176 C -0.32721 0.32106 -0.33203 0.32176 -0.33672 0.3199 C -0.33815 0.31944 -0.33932 0.31713 -0.34049 0.31504 C -0.34557 0.30602 -0.3431 0.30879 -0.34596 0.29838 C -0.34713 0.29421 -0.34922 0.28912 -0.35065 0.28495 C -0.35117 0.2824 -0.3513 0.28009 -0.35156 0.27847 C -0.35182 0.27662 -0.35247 0.27523 -0.3526 0.27315 C -0.35338 0.26782 -0.35338 0.26203 -0.35442 0.25671 C -0.36028 0.23055 -0.35338 0.26319 -0.35729 0.24143 C -0.35781 0.23889 -0.35846 0.23565 -0.35911 0.23333 C -0.35937 0.22963 -0.35976 0.22569 -0.36002 0.22152 C -0.36354 0.17129 -0.36067 0.15208 -0.35911 0.08009 C -0.35911 0.07731 -0.35846 0.07407 -0.3582 0.07176 C -0.35781 0.06574 -0.35768 0.05902 -0.35729 0.05301 C -0.35703 0.05069 -0.35651 0.04838 -0.35625 0.04606 C -0.35586 0.04143 -0.35599 0.03657 -0.35534 0.03171 C -0.35494 0.02847 -0.35403 0.02615 -0.35351 0.02268 C -0.35299 0.02037 -0.35286 0.01782 -0.3526 0.01435 C -0.35195 0.01065 -0.3513 0.00625 -0.35065 0.00162 C -0.35026 -0.00093 -0.35 -0.00417 -0.34974 -0.00672 C -0.34935 -0.01019 -0.34935 -0.01366 -0.34895 -0.01713 C -0.34804 -0.0206 -0.34687 -0.02431 -0.34596 -0.02894 C -0.34583 -0.03148 -0.34583 -0.03496 -0.34518 -0.0382 C -0.34466 -0.04051 -0.34362 -0.04167 -0.34323 -0.04329 C -0.34257 -0.04653 -0.34257 -0.04908 -0.34244 -0.05209 C -0.34205 -0.05324 -0.34153 -0.05486 -0.34127 -0.05672 C -0.34088 -0.05903 -0.34075 -0.06135 -0.34049 -0.0632 C -0.3401 -0.06482 -0.33997 -0.06667 -0.33945 -0.06829 C -0.3388 -0.07246 -0.33867 -0.07593 -0.3375 -0.0801 C -0.33515 -0.09005 -0.33645 -0.0831 -0.33385 -0.09167 C -0.33307 -0.09422 -0.33294 -0.09607 -0.3319 -0.09815 L -0.3263 -0.11343 C -0.32539 -0.11574 -0.32252 -0.12338 -0.32161 -0.12523 C -0.31992 -0.12755 -0.31601 -0.13148 -0.31601 -0.13148 C -0.31536 -0.13334 -0.31523 -0.13565 -0.31406 -0.13681 C -0.31328 -0.13797 -0.31224 -0.1382 -0.31145 -0.1382 C -0.30599 -0.1382 -0.30065 -0.1375 -0.29531 -0.13681 C -0.29179 -0.13635 -0.28802 -0.13565 -0.28424 -0.13519 C -0.27747 -0.13264 -0.28099 -0.13403 -0.27409 -0.12986 L -0.27409 -0.12986 C -0.27252 -0.1294 -0.27122 -0.12917 -0.27031 -0.12824 C -0.26901 -0.12755 -0.2677 -0.1257 -0.26653 -0.12523 C -0.2608 -0.12223 -0.25507 -0.12107 -0.24948 -0.11991 C -0.22096 -0.12107 -0.19192 -0.12107 -0.16328 -0.12338 C -0.15963 -0.12408 -0.15638 -0.12685 -0.15312 -0.12824 C -0.14882 -0.12986 -0.14492 -0.13033 -0.14062 -0.13148 C -0.13372 -0.13403 -0.12031 -0.1382 -0.12031 -0.13797 C -0.11705 -0.14051 -0.11393 -0.14283 -0.1108 -0.14514 C -0.1052 -0.14861 -0.10143 -0.14908 -0.0957 -0.15162 C -0.08411 -0.15672 -0.09427 -0.15371 -0.08255 -0.15672 C -0.08034 -0.15857 -0.07851 -0.16042 -0.07604 -0.16158 C -0.07422 -0.1625 -0.07213 -0.1625 -0.07031 -0.1632 C -0.06836 -0.16435 -0.06666 -0.1669 -0.06471 -0.16852 C -0.05065 -0.17778 -0.06666 -0.1625 -0.04687 -0.1801 C -0.04244 -0.18426 -0.03606 -0.18912 -0.0319 -0.19491 C -0.02656 -0.20255 -0.02916 -0.2007 -0.02461 -0.20348 C -0.02409 -0.20486 -0.02343 -0.20672 -0.02278 -0.20834 C -0.02083 -0.21181 -0.01836 -0.21412 -0.01705 -0.21829 C -0.01015 -0.23866 -0.01328 -0.2294 -0.00755 -0.24514 C -0.00729 -0.24746 -0.00703 -0.24977 -0.00664 -0.25162 C -0.00586 -0.2551 -0.00468 -0.2581 -0.00377 -0.26158 C -0.00338 -0.2632 -0.00312 -0.26505 -0.00286 -0.26667 C -0.0026 -0.27153 -0.0026 -0.27662 -0.00195 -0.28148 C -0.00169 -0.2838 -0.00039 -0.28496 -3.33333E-6 -0.28658 C 0.00052 -0.28912 0.00052 -0.29213 0.00091 -0.29491 C 0.00052 -0.30185 0.00118 -0.30857 -3.33333E-6 -0.31482 C -0.00065 -0.31713 -0.00547 -0.31875 -0.00664 -0.32014 C -0.01132 -0.32408 -0.01054 -0.32523 -0.01523 -0.32824 C -0.01705 -0.3301 -0.01901 -0.3301 -0.02083 -0.33172 C -0.02226 -0.33357 -0.02356 -0.33588 -0.02539 -0.33704 C -0.02786 -0.3382 -0.03034 -0.3382 -0.03294 -0.3382 C -0.03854 -0.34121 -0.04492 -0.34468 -0.05065 -0.34514 L -0.31145 -0.34699 L -0.3375 -0.35162 L -0.34596 -0.35348 C -0.34895 -0.35394 -0.35182 -0.35394 -0.35442 -0.3551 C -0.35781 -0.35625 -0.36132 -0.35741 -0.36471 -0.35857 C -0.37278 -0.36042 -0.38099 -0.36111 -0.38919 -0.36343 C -0.39531 -0.36505 -0.40156 -0.36736 -0.40781 -0.36852 C -0.43346 -0.37153 -0.41653 -0.36968 -0.45846 -0.37153 C -0.48476 -0.38102 -0.44726 -0.36806 -0.48099 -0.37848 C -0.48567 -0.37963 -0.49036 -0.38218 -0.49505 -0.38334 C -0.50247 -0.38565 -0.51002 -0.38681 -0.5177 -0.38843 L -0.55507 -0.39838 C -0.57148 -0.40324 -0.57369 -0.4044 -0.59075 -0.40672 C -0.60195 -0.40787 -0.61328 -0.40857 -0.62461 -0.41019 C -0.62851 -0.41065 -0.63255 -0.41135 -0.63672 -0.41181 L -0.72096 -0.4132 C -0.73554 -0.41482 -0.75755 -0.41783 -0.77083 -0.4132 C -0.77304 -0.4125 -0.77317 -0.40672 -0.77448 -0.40324 C -0.775 -0.40209 -0.77565 -0.39977 -0.7763 -0.39838 C -0.77864 -0.3926 -0.78007 -0.38959 -0.7819 -0.38334 C -0.7858 -0.36968 -0.77942 -0.38797 -0.78476 -0.37338 C -0.78567 -0.36736 -0.78659 -0.36111 -0.7875 -0.3551 C -0.78815 -0.35162 -0.78893 -0.34861 -0.78945 -0.34514 C -0.79336 -0.31898 -0.78659 -0.35695 -0.79218 -0.32709 C -0.79192 -0.31135 -0.79179 -0.29537 -0.7914 -0.27986 C -0.79114 -0.27616 -0.79101 -0.27199 -0.79036 -0.26852 C -0.78984 -0.26505 -0.78854 -0.26273 -0.7875 -0.25996 C -0.78698 -0.25556 -0.78632 -0.25093 -0.78567 -0.24653 C -0.78359 -0.23357 -0.78255 -0.22755 -0.78007 -0.21482 C -0.77109 -0.1088 -0.77643 -0.18426 -0.77916 0.04352 C -0.77916 0.04722 -0.77955 0.05185 -0.78007 0.05648 C -0.78034 0.05856 -0.78073 0.06018 -0.78112 0.06134 C -0.78802 0.10347 -0.77474 0.02847 -0.7875 0.09282 C -0.78854 0.09884 -0.78997 0.11041 -0.79036 0.1162 C -0.79166 0.13727 -0.79114 0.13981 -0.79218 0.16319 C -0.79244 0.16782 -0.79284 0.17222 -0.79323 0.17685 C -0.79349 0.18009 -0.79362 0.18356 -0.79414 0.18657 C -0.79466 0.1912 -0.79804 0.21065 -0.79882 0.21342 L -0.8026 0.22685 C -0.80442 0.24143 -0.8039 0.24259 -0.8082 0.25671 C -0.80937 0.26088 -0.81367 0.27037 -0.81471 0.275 C -0.81627 0.28125 -0.81718 0.28842 -0.81849 0.29514 C -0.81914 0.29838 -0.81979 0.30115 -0.82031 0.30486 C -0.82096 0.30902 -0.82148 0.31296 -0.82226 0.31643 C -0.82617 0.3375 -0.822 0.30879 -0.82604 0.33981 C -0.82565 0.36782 -0.82565 0.3956 -0.825 0.42291 C -0.82487 0.43009 -0.82435 0.4331 -0.82135 0.4368 C -0.82044 0.43773 -0.8194 0.43796 -0.81849 0.43819 C -0.81692 0.43703 -0.81536 0.43588 -0.8138 0.43472 C -0.81198 0.43356 -0.80989 0.43333 -0.8082 0.43125 C -0.80481 0.4287 -0.8013 0.4206 -0.79882 0.41666 C -0.79674 0.41365 -0.79427 0.41134 -0.79218 0.40833 C -0.78984 0.40416 -0.78802 0.3993 -0.78567 0.3949 C -0.78203 0.38796 -0.7776 0.38264 -0.77448 0.375 C -0.75247 0.32315 -0.78424 0.39722 -0.76315 0.35 C -0.7539 0.32893 -0.76237 0.3419 -0.74531 0.3118 C -0.7401 0.30231 -0.73489 0.29259 -0.72942 0.28333 C -0.72643 0.27777 -0.72409 0.27083 -0.72018 0.26852 L -0.71159 0.26342 C -0.70846 0.25902 -0.70534 0.25555 -0.70221 0.25185 C -0.69961 0.24745 -0.69739 0.24282 -0.69492 0.23796 C -0.69205 0.23333 -0.68919 0.22963 -0.68632 0.225 C -0.68346 0.22014 -0.68073 0.21458 -0.67786 0.20995 C -0.66797 0.19352 -0.67213 0.20277 -0.66198 0.1831 C -0.65755 0.17477 -0.65351 0.16504 -0.64895 0.15671 C -0.64596 0.15185 -0.6431 0.14676 -0.64049 0.14097 C -0.62278 0.1081 -0.65039 0.15926 -0.63099 0.11852 C -0.62942 0.11504 -0.62721 0.11273 -0.62539 0.11018 C -0.62435 0.1081 -0.62369 0.10671 -0.62252 0.10463 C -0.62083 0.10231 -0.61888 0.09977 -0.61705 0.09629 L -0.60195 0.06944 C -0.6 0.06597 -0.59869 0.06227 -0.59648 0.06018 C -0.59166 0.05532 -0.59244 0.05648 -0.58789 0.04953 C -0.58698 0.04838 -0.58606 0.04699 -0.58502 0.0449 C -0.58437 0.04352 -0.58411 0.0412 -0.5832 0.04004 C -0.58034 0.03541 -0.57656 0.03426 -0.57395 0.02963 C -0.56328 0.01435 -0.57213 0.02708 -0.56549 0.01805 C -0.56419 0.0169 -0.56289 0.01435 -0.56159 0.01319 C -0.5595 0.01088 -0.55729 0.00856 -0.55507 0.00625 C -0.55377 0.00509 -0.55247 0.00486 -0.5513 0.00277 C -0.54961 0.00139 -0.5483 -0.00116 -0.54674 -0.00324 C -0.5427 -0.00903 -0.53789 -0.0125 -0.53437 -0.01829 C -0.53346 -0.01991 -0.53268 -0.02199 -0.53164 -0.02315 C -0.52981 -0.02523 -0.52786 -0.02662 -0.52604 -0.02894 C -0.52435 -0.0301 -0.52291 -0.03241 -0.52148 -0.03357 C -0.5194 -0.03496 -0.51744 -0.03611 -0.51562 -0.0382 C -0.51328 -0.04167 -0.51132 -0.04514 -0.50911 -0.04838 C -0.50104 -0.05949 -0.50507 -0.05209 -0.49427 -0.06204 C -0.49088 -0.06482 -0.48802 -0.06898 -0.48476 -0.07176 C -0.47812 -0.07709 -0.47096 -0.08056 -0.46419 -0.08542 L -0.45377 -0.09167 C -0.44974 -0.09422 -0.44583 -0.09769 -0.44166 -0.1 C -0.4375 -0.10232 -0.43333 -0.10417 -0.42942 -0.10648 C -0.42148 -0.11227 -0.41419 -0.1206 -0.40599 -0.12523 C -0.40286 -0.12685 -0.39961 -0.12801 -0.39661 -0.12986 C -0.39336 -0.13218 -0.39049 -0.13588 -0.38724 -0.1382 C -0.38125 -0.1426 -0.37461 -0.1456 -0.36862 -0.15023 C -0.36549 -0.15209 -0.36289 -0.15579 -0.36002 -0.15857 C -0.35703 -0.16088 -0.35377 -0.1625 -0.35065 -0.16505 C -0.34739 -0.16783 -0.34388 -0.17084 -0.34049 -0.17315 C -0.33737 -0.17547 -0.33424 -0.17616 -0.33112 -0.17848 C -0.30651 -0.19607 -0.33294 -0.18125 -0.30846 -0.19653 C -0.28737 -0.20996 -0.30507 -0.19653 -0.28606 -0.20996 C -0.27187 -0.21991 -0.28307 -0.21297 -0.27031 -0.22338 C -0.25781 -0.23287 -0.26406 -0.22709 -0.25221 -0.23519 C -0.25 -0.23635 -0.24817 -0.23866 -0.2457 -0.23982 C -0.24375 -0.24121 -0.24127 -0.24213 -0.23932 -0.24329 C -0.23672 -0.24468 -0.23424 -0.24676 -0.23164 -0.24815 C -0.22929 -0.24977 -0.22226 -0.25116 -0.22031 -0.25162 C -0.2052 -0.26505 -0.21211 -0.26204 -0.20065 -0.26505 C -0.19882 -0.26621 -0.19687 -0.2669 -0.19505 -0.26852 C -0.1931 -0.26968 -0.19075 -0.27199 -0.18867 -0.27315 C -0.18698 -0.27408 -0.18541 -0.27431 -0.18385 -0.275 C -0.17916 -0.27732 -0.17474 -0.27986 -0.16979 -0.28148 C -0.16484 -0.28334 -0.15963 -0.2831 -0.15468 -0.28496 C -0.12213 -0.29653 -0.14935 -0.28912 -0.12786 -0.29838 C -0.12409 -0.29977 -0.12083 -0.3007 -0.11718 -0.30185 C -0.11406 -0.30371 -0.11106 -0.30648 -0.10781 -0.30834 C -0.1039 -0.31065 -0.1 -0.31135 -0.0957 -0.3132 C -0.09244 -0.31482 -0.0888 -0.31667 -0.08541 -0.31829 C -0.06901 -0.33473 -0.08541 -0.32014 -0.06575 -0.33172 C -0.04935 -0.34167 -0.06471 -0.33635 -0.05065 -0.34005 C -0.04114 -0.35047 -0.04127 -0.35278 -0.03294 -0.35695 C -0.03164 -0.35741 -0.02968 -0.3581 -0.02812 -0.35857 C -0.02526 -0.36343 -0.02526 -0.36389 -0.02161 -0.36852 C -0.01575 -0.3757 -0.01849 -0.37153 -0.01328 -0.37685 C -0.00911 -0.38079 -0.00872 -0.38218 -0.00468 -0.38496 C -0.00377 -0.38565 -0.00286 -0.38681 -0.00195 -0.38681 C 0.00183 -0.38797 0.0056 -0.38797 0.00938 -0.38843 C 0.03151 -0.38727 0.04896 -0.40834 0.05716 -0.37685 C 0.06003 -0.36574 0.06237 -0.35463 0.06459 -0.34352 C 0.06615 -0.33635 0.06719 -0.32871 0.06836 -0.32176 C 0.06875 -0.3176 0.06875 -0.31366 0.06927 -0.31019 C 0.06993 -0.30602 0.07136 -0.30255 0.07214 -0.29838 C 0.07318 -0.29306 0.07409 -0.28727 0.075 -0.28148 C 0.07722 -0.26667 0.08151 -0.23658 0.08151 -0.23635 C 0.08438 -0.18473 0.07943 -0.27084 0.08907 -0.14514 C 0.09545 -0.06065 0.08295 -0.19306 0.09271 -0.09352 C 0.09336 -0.03704 0.09453 0.01898 0.09466 0.075 C 0.0948 0.16296 0.09466 0.25069 0.09375 0.33842 C 0.09362 0.3419 0.09232 0.34444 0.0918 0.34815 C 0.09141 0.35115 0.09115 0.35393 0.09089 0.35625 C 0.09024 0.37037 0.0905 0.37916 0.08802 0.39143 C 0.08737 0.3949 0.08607 0.39838 0.08529 0.40185 C 0.08464 0.40416 0.08425 0.4074 0.08334 0.41018 C 0.0819 0.41458 0.07956 0.41944 0.07683 0.42176 C 0.0694 0.42847 0.06771 0.42708 0.05886 0.42847 C 0.05248 0.42731 0.04558 0.42754 0.03933 0.425 C 0.03125 0.42176 0.02448 0.41203 0.0168 0.40648 C 0.01381 0.40416 0.01055 0.4037 0.00743 0.40185 C -0.00455 0.39352 -0.00078 0.39375 -0.01224 0.38518 C -0.01836 0.38032 -0.02474 0.37615 -0.03099 0.37152 C -0.03411 0.36967 -0.03672 0.36782 -0.03945 0.36504 C -0.06523 0.33981 -0.08034 0.32222 -0.10442 0.2868 C -0.10664 0.2824 -0.10768 0.27639 -0.10976 0.27176 C -0.11328 0.26365 -0.11718 0.25625 -0.12096 0.24838 C -0.12343 0.24328 -0.12656 0.23912 -0.12851 0.23333 C -0.13034 0.2287 -0.13164 0.22407 -0.1332 0.22014 C -0.13672 0.21227 -0.14049 0.20578 -0.14362 0.19815 C -0.14895 0.18588 -0.15442 0.17315 -0.1595 0.16018 C -0.16471 0.14676 -0.17083 0.13379 -0.17539 0.1199 C -0.17916 0.1081 -0.18177 0.09514 -0.18672 0.08472 C -0.1901 0.07777 -0.19453 0.07176 -0.19687 0.06342 C -0.19817 0.06018 -0.19843 0.05625 -0.2 0.05301 C -0.2026 0.04722 -0.20638 0.04259 -0.20911 0.0368 C -0.22148 0.00972 -0.19752 0.03912 -0.22604 -0.00324 C -0.23424 -0.01598 -0.24244 -0.02778 -0.25065 -0.03982 C -0.25377 -0.04537 -0.25703 -0.05209 -0.25976 -0.05834 C -0.26744 -0.07593 -0.26145 -0.06667 -0.26836 -0.0801 C -0.27161 -0.08611 -0.27539 -0.09167 -0.27851 -0.09815 C -0.28229 -0.10602 -0.28606 -0.11412 -0.28997 -0.12153 C -0.29114 -0.12454 -0.2931 -0.12685 -0.2944 -0.12986 C -0.3 -0.14098 -0.30507 -0.15209 -0.31041 -0.1632 C -0.31458 -0.17153 -0.31849 -0.1801 -0.32252 -0.18843 C -0.33125 -0.20648 -0.33164 -0.20996 -0.34244 -0.22662 C -0.34635 -0.23334 -0.35117 -0.23866 -0.35534 -0.24514 C -0.35937 -0.25093 -0.37317 -0.275 -0.38073 -0.28334 C -0.41875 -0.32523 -0.3763 -0.27732 -0.39961 -0.30023 C -0.42708 -0.32755 -0.38763 -0.29375 -0.42656 -0.32523 C -0.43007 -0.32755 -0.4332 -0.33241 -0.43698 -0.33357 C -0.44869 -0.33704 -0.44062 -0.33473 -0.46041 -0.34167 L -0.53906 -0.33172 C -0.54622 -0.33056 -0.56484 -0.32477 -0.57109 -0.32315 C -0.58007 -0.32084 -0.58919 -0.31945 -0.5983 -0.31667 C -0.62617 -0.30857 -0.58385 -0.3176 -0.61419 -0.31181 C -0.63216 -0.30255 -0.61237 -0.3132 -0.62461 -0.30486 C -0.62877 -0.30185 -0.6332 -0.29954 -0.63763 -0.29653 C -0.63919 -0.2956 -0.64075 -0.29445 -0.64231 -0.29329 C -0.65534 -0.2831 -0.66966 -0.2757 -0.68164 -0.26158 C -0.68346 -0.25926 -0.68541 -0.25695 -0.68724 -0.2551 C -0.69297 -0.24931 -0.69375 -0.25047 -0.69961 -0.24329 C -0.70599 -0.23519 -0.71159 -0.2257 -0.71823 -0.21829 C -0.72942 -0.20579 -0.74505 -0.18889 -0.75286 -0.175 C -0.76367 -0.15556 -0.7513 -0.17848 -0.76224 -0.15672 C -0.76341 -0.1544 -0.76497 -0.15255 -0.76601 -0.15023 C -0.76757 -0.14584 -0.76823 -0.14098 -0.76979 -0.13681 C -0.7733 -0.12685 -0.77838 -0.12037 -0.78007 -0.10834 C -0.78177 -0.09607 -0.78411 -0.07894 -0.78659 -0.07014 L -0.78854 -0.0632 C -0.78971 -0.05324 -0.79244 -0.03241 -0.79323 -0.02315 C -0.79349 -0.01945 -0.79388 -0.01598 -0.79414 -0.01158 C -0.79453 -0.00556 -0.79453 0.00162 -0.79505 0.00833 C -0.7957 0.0169 -0.79687 0.02615 -0.79791 0.03518 C -0.79843 0.05416 -0.79869 0.07407 -0.79974 0.09282 C -0.79987 0.09629 -0.80117 0.1 -0.80156 0.10347 C -0.80221 0.1081 -0.80221 0.11273 -0.8026 0.11852 C -0.80286 0.12222 -0.80312 0.12569 -0.80351 0.13009 C -0.80377 0.14328 -0.80377 0.15671 -0.80442 0.17014 C -0.80468 0.17453 -0.80625 0.17893 -0.80625 0.1831 C -0.80651 0.20231 -0.80599 0.22129 -0.80534 0.24004 C -0.80507 0.24907 -0.80429 0.25787 -0.80351 0.26666 C -0.80208 0.28125 -0.80026 0.29977 -0.79596 0.31296 C -0.79323 0.32222 -0.7901 0.33055 -0.7875 0.33981 C -0.78541 0.34768 -0.78489 0.35694 -0.7819 0.36319 C -0.78086 0.36551 -0.7733 0.3831 -0.76979 0.38842 C -0.76093 0.40069 -0.75494 0.40532 -0.7444 0.41481 C -0.7401 0.41898 -0.7388 0.41944 -0.73502 0.42176 L -0.60377 0.41666 C -0.59961 0.41597 -0.58164 0.39699 -0.57656 0.38171 C -0.56666 0.35139 -0.56237 0.33865 -0.55599 0.31018 C -0.55117 0.28842 -0.54765 0.26597 -0.54192 0.24514 L -0.51093 0.12801 C -0.50911 0.11041 -0.50638 0.09282 -0.50534 0.075 C -0.50338 0.04027 -0.50507 0.06828 -0.50065 0.00972 C -0.49909 -0.01019 -0.49961 -0.0125 -0.49596 -0.0382 C -0.49479 -0.04792 -0.4927 -0.05602 -0.49127 -0.06482 C -0.48854 -0.0831 -0.49349 -0.06713 -0.48567 -0.08658 C -0.48502 -0.09121 -0.48476 -0.09584 -0.48385 -0.1 C -0.48281 -0.10417 -0.48151 -0.1081 -0.48007 -0.11158 C -0.47734 -0.11875 -0.47461 -0.12523 -0.47161 -0.13148 C -0.46679 -0.14213 -0.44948 -0.16273 -0.44909 -0.1632 C -0.44062 -0.17361 -0.43164 -0.18241 -0.42304 -0.1919 C -0.42148 -0.19352 -0.41992 -0.19607 -0.41823 -0.19653 C -0.41445 -0.19769 -0.41067 -0.19885 -0.4069 -0.2 C -0.4056 -0.20023 -0.40442 -0.20139 -0.40312 -0.20185 C -0.39635 -0.20255 -0.38945 -0.20301 -0.38255 -0.20348 C -0.37382 -0.20232 -0.3651 -0.20255 -0.35625 -0.2 C -0.34895 -0.19769 -0.34179 -0.19306 -0.33489 -0.18843 C -0.32474 -0.18125 -0.31093 -0.17084 -0.3013 -0.15857 C -0.29622 -0.15255 -0.29179 -0.1463 -0.28698 -0.13982 C -0.28229 -0.13334 -0.26549 -0.10996 -0.25885 -0.09815 C -0.24244 -0.07014 -0.23606 -0.0625 -0.22604 -0.03496 C -0.22435 -0.0301 -0.2177 -0.00787 -0.21666 -0.00324 C -0.21159 0.02014 -0.20898 0.0368 -0.20534 0.06018 C -0.20468 0.0706 -0.20325 0.08217 -0.20351 0.09282 C -0.20507 0.14328 -0.20703 0.19467 -0.21015 0.24514 C -0.21041 0.24977 -0.21263 0.25393 -0.21393 0.25787 C -0.21718 0.27152 -0.21784 0.27777 -0.22343 0.29166 C -0.22591 0.29838 -0.22929 0.30416 -0.23255 0.31018 C -0.23424 0.31296 -0.23606 0.31643 -0.23815 0.31852 C -0.24244 0.32222 -0.247 0.32453 -0.2513 0.32824 C -0.25377 0.33055 -0.25638 0.33356 -0.25885 0.33518 C -0.26458 0.33842 -0.27057 0.34097 -0.27656 0.34328 C -0.28294 0.34583 -0.30768 0.34676 -0.30768 0.34699 C -0.33606 0.33981 -0.36458 0.33495 -0.39297 0.32685 C -0.39687 0.32546 -0.40052 0.32106 -0.40416 0.31852 C -0.41419 0.30949 -0.42435 0.3 -0.43411 0.29004 C -0.43632 0.28796 -0.43789 0.28472 -0.43984 0.28125 C -0.44804 0.26828 -0.44948 0.26597 -0.45468 0.24977 C -0.4595 0.23565 -0.46523 0.21782 -0.46875 0.20185 C -0.47148 0.18958 -0.47382 0.17708 -0.4763 0.16504 C -0.47656 0.15833 -0.47682 0.15185 -0.47721 0.14444 C -0.47955 0.10578 -0.48333 0.07407 -0.47916 0.0331 C -0.47682 0.01088 -0.4694 -0.0206 -0.46132 -0.04167 C -0.45755 -0.05209 -0.45351 -0.06204 -0.44909 -0.07176 C -0.44661 -0.07709 -0.44375 -0.08195 -0.44062 -0.08658 C -0.43411 -0.09653 -0.42708 -0.10579 -0.42018 -0.11528 C -0.41705 -0.11875 -0.41419 -0.12292 -0.41067 -0.12523 C -0.36549 -0.15093 -0.36979 -0.14514 -0.32252 -0.14815 C -0.28606 -0.1456 -0.28737 -0.1551 -0.26458 -0.13519 C -0.26237 -0.13334 -0.26028 -0.13148 -0.25885 -0.12824 C -0.25468 -0.1206 -0.25065 -0.11273 -0.24752 -0.10348 C -0.23867 -0.07593 -0.22343 -0.01829 -0.22343 -0.01829 C -0.21588 0.03773 -0.21159 0.04815 -0.22409 0.11852 C -0.22721 0.13495 -0.23489 0.14907 -0.24192 0.1618 C -0.24869 0.17361 -0.25195 0.18055 -0.25976 0.19004 C -0.26237 0.19328 -0.26536 0.19583 -0.26836 0.19815 C -0.27435 0.20416 -0.28047 0.20995 -0.28698 0.21458 C -0.2944 0.22037 -0.30599 0.22291 -0.31328 0.225 C -0.32695 0.22407 -0.34075 0.22523 -0.35442 0.22152 C -0.35846 0.22037 -0.36132 0.21458 -0.36471 0.2118 C -0.37461 0.20393 -0.38476 0.19699 -0.39479 0.19004 C -0.41093 0.17824 -0.43841 0.15949 -0.44909 0.14676 C -0.50377 0.07986 -0.47747 0.11389 -0.53437 0.03171 C -0.55846 -0.00301 -0.55403 0.00254 -0.57851 -0.03148 C -0.58216 -0.03704 -0.58606 -0.04167 -0.58984 -0.04653 C -0.59752 -0.05625 -0.60534 -0.06551 -0.61328 -0.07547 C -0.61744 -0.0801 -0.62174 -0.08588 -0.6263 -0.09005 C -0.64297 -0.10463 -0.6582 -0.12523 -0.67604 -0.13334 C -0.68073 -0.13565 -0.68541 -0.13866 -0.6901 -0.13982 C -0.69518 -0.14144 -0.7 -0.14144 -0.70507 -0.14167 C -0.71575 -0.1426 -0.7263 -0.1426 -0.73698 -0.14329 C -0.74635 -0.14213 -0.75573 -0.14167 -0.7651 -0.13982 C -0.7681 -0.13935 -0.77226 -0.13681 -0.77539 -0.13519 C -0.77786 -0.13148 -0.7806 -0.12917 -0.78281 -0.12523 C -0.78359 -0.12408 -0.78346 -0.12153 -0.78385 -0.11991 C -0.78437 -0.1176 -0.78489 -0.11528 -0.78567 -0.11343 C -0.78645 -0.11158 -0.78776 -0.11042 -0.78854 -0.10834 C -0.79062 -0.10185 -0.79244 -0.09537 -0.79414 -0.0882 C -0.8039 -0.04676 -0.78815 -0.10417 -0.79882 -0.06667 C -0.80104 -0.04653 -0.80273 -0.03264 -0.80351 -0.00903 C -0.80455 0.02615 -0.80547 0.02129 -0.80065 0.03796 C -0.79895 0.06597 -0.80117 0.04097 -0.79596 0.07176 C -0.79427 0.08217 -0.7931 0.09282 -0.7914 0.10347 C -0.79101 0.10463 -0.78997 0.10671 -0.78945 0.1081 C -0.78776 0.11389 -0.78893 0.11481 -0.7875 0.12176 C -0.78554 0.13125 -0.78333 0.14074 -0.78112 0.15 C -0.77864 0.1743 -0.78216 0.14213 -0.7763 0.17685 C -0.77539 0.18194 -0.77526 0.18773 -0.77448 0.19352 C -0.77304 0.20578 -0.76966 0.22477 -0.76784 0.23518 C -0.76588 0.24629 -0.76367 0.2493 -0.76054 0.26134 C -0.75924 0.26597 -0.75898 0.27083 -0.75755 0.275 C -0.74466 0.31273 -0.75182 0.28912 -0.74257 0.30833 C -0.74023 0.31296 -0.73828 0.31852 -0.73593 0.32338 C -0.73515 0.32523 -0.73437 0.32708 -0.73333 0.32824 C -0.73073 0.33055 -0.72604 0.33402 -0.72304 0.33518 C -0.71627 0.33703 -0.70976 0.33842 -0.70312 0.33981 C -0.69075 0.33865 -0.67812 0.34051 -0.66575 0.33634 C -0.66145 0.33518 -0.65 0.31713 -0.64687 0.3118 C -0.64518 0.30833 -0.64362 0.30532 -0.64231 0.30185 C -0.62435 0.25324 -0.63359 0.27777 -0.62083 0.21805 C -0.59518 0.1 -0.59101 0.05185 -0.56159 -0.0301 C -0.55494 -0.04838 -0.54739 -0.06598 -0.54101 -0.08542 C -0.52721 -0.1257 -0.54192 -0.09537 -0.52695 -0.12824 C -0.51367 -0.15741 -0.50377 -0.19306 -0.48659 -0.21482 C -0.47968 -0.22408 -0.47317 -0.23357 -0.46601 -0.24167 C -0.46224 -0.24584 -0.45781 -0.24815 -0.45377 -0.25162 C -0.42122 -0.28079 -0.45651 -0.25394 -0.41067 -0.28334 C -0.37109 -0.3088 -0.43372 -0.27639 -0.34687 -0.32176 C -0.32877 -0.33125 -0.3108 -0.34121 -0.29257 -0.35 C -0.28867 -0.35232 -0.28437 -0.35232 -0.28047 -0.35348 C -0.27981 -0.35348 -0.23359 -0.37269 -0.22877 -0.37338 C -0.20846 -0.37685 -0.22278 -0.37454 -0.18672 -0.38334 C -0.18437 -0.3838 -0.18229 -0.38496 -0.18007 -0.38496 L -0.16328 -0.38681 C -0.15781 -0.38565 -0.1526 -0.38565 -0.14752 -0.38334 C -0.14622 -0.38334 -0.14557 -0.38102 -0.1444 -0.37986 C -0.14244 -0.37732 -0.14075 -0.37454 -0.1388 -0.37153 C -0.13672 -0.36852 -0.13359 -0.3669 -0.13125 -0.36343 C -0.12747 -0.35695 -0.11263 -0.32824 -0.1069 -0.3132 C -0.10195 -0.29908 -0.09752 -0.2838 -0.09192 -0.26991 C -0.08541 -0.25324 -0.07786 -0.23773 -0.07226 -0.21991 C -0.06836 -0.20764 -0.06653 -0.19352 -0.06393 -0.1801 C -0.05573 -0.14167 -0.05442 -0.13148 -0.04505 -0.07662 C -0.0431 -0.06551 -0.04114 -0.05324 -0.03945 -0.04167 C -0.03854 -0.03496 -0.03802 -0.02894 -0.03672 -0.02176 C -0.03476 -0.01042 -0.0319 0.00046 -0.03034 0.0118 C -0.02916 0.0169 -0.02903 0.02268 -0.02812 0.02847 C -0.02461 0.05301 -0.02018 0.07731 -0.01601 0.10185 C -0.01237 0.12222 -0.0082 0.14213 -0.00468 0.16319 L -3.33333E-6 0.19166 C 0.00026 0.19676 0.00039 0.20185 0.00091 0.20648 C 0.00131 0.2118 0.00222 0.21666 0.00274 0.22152 C 0.00378 0.23055 0.00482 0.23912 0.0056 0.24838 C 0.00612 0.25393 0.00612 0.25902 0.00651 0.26504 C 0.00769 0.27847 0.00886 0.29166 0.01029 0.30486 C 0.01172 0.3199 0.01211 0.31643 0.01498 0.33842 C 0.0155 0.34213 0.01524 0.34629 0.01589 0.35 C 0.0168 0.35509 0.01849 0.35972 0.01966 0.36504 C 0.02032 0.36782 0.02084 0.37037 0.02149 0.37338 C 0.02214 0.37569 0.02279 0.37731 0.02344 0.37963 C 0.02709 0.39722 0.0181 0.37384 0.03086 0.40648 C 0.03308 0.41227 0.03581 0.41713 0.0375 0.42291 C 0.03972 0.43125 0.04024 0.43449 0.04493 0.44166 C 0.0711 0.48148 0.05743 0.46389 0.07123 0.47453 C 0.07253 0.47569 0.0737 0.47685 0.075 0.47801 C 0.07969 0.47569 0.08464 0.47523 0.08907 0.47176 C 0.1 0.46273 0.10196 0.45 0.10873 0.43125 C 0.11498 0.38842 0.12214 0.3456 0.12748 0.30185 C 0.13073 0.2743 0.13151 0.24606 0.13399 0.21805 C 0.13529 0.20416 0.13711 0.19074 0.13868 0.17685 C 0.1405 0.11041 0.13828 0.17361 0.14532 0.07291 C 0.15026 0.00277 0.13724 0.12685 0.15274 -0.00672 C 0.15404 -0.03959 0.15378 -0.03935 0.15743 -0.08172 C 0.15886 -0.09723 0.16081 -0.11273 0.16211 -0.12824 C 0.16328 -0.14445 0.16381 -0.16042 0.16498 -0.17662 C 0.16563 -0.18542 0.16693 -0.19422 0.16771 -0.20348 C 0.1694 -0.22223 0.17084 -0.24098 0.1724 -0.25996 C 0.17305 -0.26667 0.17396 -0.27315 0.17435 -0.27986 C 0.17774 -0.33241 0.17813 -0.34352 0.17995 -0.38148 C 0.17917 -0.39954 0.18047 -0.41783 0.17813 -0.43519 C 0.17722 -0.44074 0.16133 -0.44653 0.1612 -0.44653 C 0.15625 -0.44885 0.14675 -0.4507 0.14336 -0.45185 C 0.11927 -0.45834 0.13295 -0.45625 0.11146 -0.45834 L 0.06459 -0.4551 C 0.0625 -0.4551 0.06029 -0.45417 0.05808 -0.45324 C 0.05612 -0.45278 0.05443 -0.4507 0.05248 -0.45 C 0.05026 -0.44954 0.04805 -0.44885 0.04584 -0.44838 L 0.01302 -0.43658 L -0.01406 -0.42662 C -0.01718 -0.42547 -0.02031 -0.42408 -0.02343 -0.42315 L -0.04323 -0.41829 C -0.04622 -0.41783 -0.04882 -0.41736 -0.05182 -0.41667 C -0.05755 -0.41551 -0.06341 -0.4132 -0.06966 -0.41181 C -0.07226 -0.41088 -0.07526 -0.41065 -0.07786 -0.41019 C -0.08411 -0.40834 -0.09049 -0.40672 -0.09687 -0.40486 C -0.09935 -0.4044 -0.10247 -0.40371 -0.10507 -0.40324 C -0.12474 -0.40255 -0.14375 -0.40255 -0.16328 -0.40209 L -0.31979 -0.39329 C -0.33294 -0.39028 -0.33047 -0.39213 -0.34804 -0.375 C -0.34974 -0.37338 -0.35078 -0.36922 -0.3526 -0.3669 C -0.35807 -0.35857 -0.36393 -0.35162 -0.36953 -0.34352 C -0.37304 -0.3382 -0.38229 -0.32014 -0.38541 -0.3132 C -0.38802 -0.30741 -0.3901 -0.3007 -0.39297 -0.29491 C -0.40547 -0.26852 -0.41927 -0.24352 -0.43125 -0.21667 C -0.43502 -0.20834 -0.43919 -0.20023 -0.44257 -0.1919 C -0.45 -0.17315 -0.45573 -0.15255 -0.46419 -0.13519 C -0.47031 -0.12223 -0.48007 -0.11528 -0.48567 -0.10162 C -0.48815 -0.09537 -0.49036 -0.08889 -0.49323 -0.08357 C -0.50234 -0.06551 -0.52213 -0.04514 -0.53073 -0.03496 C -0.53385 -0.03125 -0.55052 -0.0125 -0.5569 -0.00903 C -0.57018 0.00023 -0.57109 -0.0007 -0.58229 0.00162 C -0.60156 0.00046 -0.62109 0.00115 -0.64049 -0.00185 C -0.64492 -0.00232 -0.64909 -0.00579 -0.65351 -0.00903 L -0.68919 -0.02894 C -0.69596 -0.03241 -0.70286 -0.03473 -0.70976 -0.0382 C -0.72409 -0.04653 -0.73854 -0.0544 -0.75286 -0.06204 C -0.75911 -0.06482 -0.76536 -0.06713 -0.77161 -0.07014 C -0.77448 -0.0713 -0.77721 -0.07361 -0.78007 -0.07547 C -0.78255 -0.07616 -0.78515 -0.07709 -0.7875 -0.07824 C -0.80898 -0.09051 -0.79661 -0.08658 -0.81002 -0.09005 C -0.81419 -0.09236 -0.81823 -0.09422 -0.82226 -0.09653 C -0.82513 -0.09838 -0.82773 -0.10162 -0.83073 -0.10348 C -0.83398 -0.10533 -0.8375 -0.10579 -0.84101 -0.10648 C -0.84257 -0.10764 -0.84401 -0.10926 -0.8457 -0.10996 C -0.86406 -0.11644 -0.89726 -0.10232 -0.90651 -0.1 C -0.91054 -0.09885 -0.91458 -0.09699 -0.91862 -0.09537 C -0.92968 -0.08959 -0.94062 -0.08426 -0.95143 -0.07824 C -0.99179 -0.05672 -0.97695 -0.0625 -1.0181 -0.04329 C -1.04791 -0.0301 -1.04205 -0.03148 -1.05833 -0.02662 C -1.09609 0.03078 -1.07448 -0.00787 -1.06302 0.20648 C -1.0625 0.2169 -1.05586 0.22291 -1.05182 0.22986 C -1.05052 0.23217 -1.04948 0.23449 -1.04804 0.2368 C -1.04388 0.24213 -1.03919 0.24629 -1.03489 0.25185 C -1.02187 0.26713 -1.03281 0.25787 -1.00963 0.27662 C -1.00351 0.28125 -0.99739 0.28773 -0.99088 0.29004 C -0.97096 0.29722 -0.98463 0.29259 -0.94961 0.30185 C -0.92174 0.29953 -0.89375 0.30185 -0.86614 0.29514 C -0.85091 0.29143 -0.84961 0.2787 -0.8401 0.26666 C -0.83711 0.2625 -0.83372 0.26018 -0.83073 0.25671 C -0.82812 0.25324 -0.82578 0.24977 -0.82317 0.24676 C -0.8095 0.23078 -0.79414 0.21921 -0.7819 0.2 C -0.76784 0.17824 -0.78151 0.19815 -0.76419 0.17685 C -0.76028 0.17199 -0.7569 0.1662 -0.75286 0.1618 C -0.73958 0.1456 -0.72552 0.13264 -0.7125 0.1162 C -0.70625 0.10902 -0.70065 0.1 -0.69375 0.09282 C -0.67526 0.075 -0.65625 0.0574 -0.63672 0.04143 C -0.6177 0.02615 -0.59713 0.01666 -0.57851 2.96296E-6 C -0.57474 -0.00324 -0.57109 -0.00695 -0.56731 -0.01019 C -0.56263 -0.01366 -0.55781 -0.01598 -0.55312 -0.01991 C -0.54869 -0.02408 -0.54466 -0.03125 -0.5401 -0.03496 C -0.53711 -0.0382 -0.53372 -0.03935 -0.53073 -0.04167 C -0.51784 -0.05209 -0.50612 -0.06945 -0.49218 -0.07315 C -0.48854 -0.07431 -0.48476 -0.07547 -0.48099 -0.07662 C -0.46901 -0.08125 -0.45755 -0.09005 -0.44531 -0.09167 L -0.4332 -0.09352 C -0.42968 -0.09468 -0.4263 -0.09584 -0.42304 -0.09653 C -0.40586 -0.10116 -0.40377 -0.10116 -0.3901 -0.10348 C -0.38346 -0.10648 -0.37695 -0.11042 -0.37031 -0.11343 C -0.36757 -0.11459 -0.36471 -0.11412 -0.36198 -0.11528 C -0.35534 -0.1169 -0.34895 -0.12037 -0.34244 -0.12153 C -0.31211 -0.12824 -0.32721 -0.1257 -0.29635 -0.12986 L -0.10507 -0.12523 C -0.09752 -0.12454 -0.08984 -0.12292 -0.08255 -0.11991 C -0.05573 -0.1088 -0.02903 -0.09468 -0.00195 -0.08172 C 0.03907 -0.06204 0.02279 -0.06366 0.07683 -0.04838 C 0.08334 -0.04653 0.08998 -0.04792 0.09649 -0.04653 C 0.10118 -0.04514 0.10599 -0.04398 0.11055 -0.04167 C 0.11628 -0.03935 0.12175 -0.03588 0.12748 -0.03357 C 0.1711 -0.01736 0.1668 -0.01945 0.2043 -0.01366 C 0.24466 -0.01598 0.2849 -0.01598 0.32526 -0.01991 C 0.32956 -0.0206 0.33347 -0.02408 0.33737 -0.02662 C 0.34466 -0.03148 0.35196 -0.03982 0.35703 -0.05023 C 0.3599 -0.05556 0.36368 -0.06829 0.36368 -0.06829 C 0.36407 -0.0713 0.3642 -0.07431 0.36459 -0.07662 C 0.36719 -0.09352 0.36719 -0.09422 0.36927 -0.10533 C 0.36862 -0.14699 0.37292 -0.20185 0.36276 -0.24514 C 0.36146 -0.25047 0.35886 -0.25463 0.35703 -0.25996 C 0.35183 -0.27639 0.35964 -0.2831 0.33933 -0.29491 C 0.32474 -0.30371 0.33203 -0.30093 0.31771 -0.30324 C 0.2862 -0.3007 0.25456 -0.3007 0.22305 -0.29491 C 0.21276 -0.29306 0.20313 -0.28519 0.1931 -0.28148 C 0.17774 -0.27616 0.16237 -0.27107 0.14714 -0.26505 C 0.14024 -0.26204 0.13347 -0.25857 0.12657 -0.25648 C 0.11602 -0.25348 0.10508 -0.25232 0.09466 -0.25 C 0.08034 -0.24676 0.0823 -0.24514 0.06654 -0.24514 L -0.64336 -0.24167 L -0.90651 -0.24329 C -0.95247 -0.24329 -0.9983 -0.24167 -1.04427 -0.23982 C -1.04648 -0.23982 -1.04869 -0.23889 -1.05091 -0.2382 C -1.0556 -0.23704 -1.06028 -0.23519 -1.06497 -0.23334 C -1.06341 -0.1551 -1.06237 -0.07662 -1.06028 0.00162 C -1.06015 0.0037 -1.05911 0.00509 -1.05833 0.00625 C -1.05273 0.01805 -1.05481 0.01551 -1.04896 0.01805 C -1.03502 0.04027 -1.04856 0.02129 -1.02747 0.04143 C -1.025 0.04375 -1.0233 0.04815 -1.02083 0.04953 C -1.01797 0.05185 -1.01471 0.05393 -1.01146 0.05509 C -0.99778 0.05902 -0.98398 0.0625 -0.97018 0.06597 C -0.93867 0.06597 -0.9069 0.07037 -0.87552 0.06481 C -0.83151 0.05764 -0.84713 0.04838 -0.825 0.03796 C -0.81445 0.0331 -0.8039 0.02847 -0.79323 0.025 C -0.77851 0.01921 -0.76419 0.01203 -0.74909 0.00972 L -0.7276 0.00625 L -0.60286 0.00833 C -0.59909 0.00856 -0.59544 0.01203 -0.5927 0.01666 C -0.5901 0.02037 -0.58958 0.02615 -0.58789 0.03171 C -0.58698 0.03402 -0.58606 0.03541 -0.58502 0.03796 C -0.58281 0.05277 -0.5806 0.06713 -0.57851 0.08125 C -0.57773 0.08703 -0.57747 0.09398 -0.57656 0.1 C -0.57461 0.11273 -0.57239 0.12685 -0.57018 0.13981 C -0.56888 0.15694 -0.56705 0.17893 -0.5664 0.19352 C -0.56106 0.32777 -0.56901 0.18356 -0.56354 0.27662 C -0.56419 0.29768 -0.56458 0.31875 -0.56549 0.33981 C -0.56549 0.3456 -0.5664 0.36088 -0.56731 0.36852 C -0.56836 0.37615 -0.56992 0.38402 -0.57109 0.39143 C -0.57148 0.40393 -0.57148 0.41597 -0.57187 0.42847 C -0.57213 0.4324 -0.57265 0.43588 -0.57304 0.44004 C -0.5733 0.44606 -0.57343 0.45231 -0.57395 0.4581 C -0.57461 0.4868 -0.575 0.51504 -0.57565 0.54352 C -0.57591 0.55393 -0.57682 0.56458 -0.57656 0.575 C -0.57617 0.61736 -0.57474 0.65949 -0.57395 0.70162 C -0.53789 0.69328 -0.50156 0.68981 -0.46601 0.67824 C -0.46263 0.67708 -0.46211 0.66852 -0.46041 0.66296 C -0.45403 0.64421 -0.44726 0.62615 -0.44166 0.60671 C -0.43151 0.57152 -0.42083 0.53657 -0.41354 0.5 C -0.40534 0.4581 -0.40052 0.41481 -0.39479 0.37152 C -0.38528 0.30185 -0.375 0.23217 -0.36757 0.1618 C -0.35442 0.03889 -0.34752 -0.07848 -0.33945 -0.20185 C -0.33932 -0.25764 -0.33893 -0.31389 -0.33867 -0.36991 C -0.33763 -0.48866 -0.33685 -0.60741 -0.33567 -0.72639 C -0.33567 -0.73033 -0.33554 -0.73426 -0.33489 -0.73797 C -0.33424 -0.74051 -0.3332 -0.74306 -0.3319 -0.74468 C -0.32474 -0.75371 -0.31328 -0.7507 -0.30573 -0.75139 C -0.26731 -0.74306 -0.27799 -0.75 -0.23932 -0.71968 C -0.23515 -0.71644 -0.23112 -0.71297 -0.22786 -0.70787 C -0.22343 -0.7007 -0.21979 -0.69121 -0.21588 -0.68287 C -0.21041 -0.65625 -0.20351 -0.63056 -0.2 -0.60301 C -0.19635 -0.57848 -0.19388 -0.55324 -0.19427 -0.52801 C -0.19557 -0.38218 -0.2 -0.23588 -0.20442 -0.09005 C -0.20507 -0.07199 -0.20794 -0.0544 -0.20911 -0.03704 C -0.21484 0.05301 -0.21211 0.10463 -0.22721 0.20347 C -0.22981 0.22152 -0.23294 0.24004 -0.23541 0.25787 C -0.23632 0.26551 -0.23672 0.27291 -0.23737 0.28009 C -0.23958 0.3 -0.24244 0.3199 -0.24492 0.33981 C -0.24505 0.3493 -0.24505 0.35856 -0.2457 0.36852 C -0.24687 0.3831 -0.24948 0.41342 -0.24948 0.41365 C -0.24752 0.45787 -0.24869 0.50254 -0.24375 0.54676 C -0.24244 0.55879 -0.23737 0.57014 -0.23164 0.57847 C -0.225 0.58796 -0.21914 0.59977 -0.21211 0.60787 C -0.20651 0.61458 -0.20026 0.61852 -0.19427 0.62176 C -0.17916 0.62986 -0.16263 0.62986 -0.14752 0.63125 C -0.12343 0.61967 -0.11458 0.61713 -0.0901 0.59514 C -0.08672 0.59143 -0.08437 0.58565 -0.08164 0.58171 C -0.07786 0.56898 -0.07304 0.55648 -0.07031 0.54352 C -0.05507 0.46342 -0.05442 0.39097 -0.04804 0.30486 C -0.04492 0.26342 -0.04127 0.22152 -0.0375 0.18009 C -0.03567 0.15833 -0.03242 0.13727 -0.03099 0.1162 C -0.02083 -0.03033 -0.02148 -0.03357 -0.01784 -0.1551 C -0.01718 -0.33889 -0.0164 -0.52246 -0.01601 -0.70625 C -0.01601 -0.72292 -0.01536 -0.73982 -0.01705 -0.75625 C -0.0177 -0.76389 -0.02747 -0.77315 -0.03034 -0.77454 C -0.04114 -0.78125 -0.05247 -0.78935 -0.06393 -0.79121 C -0.09804 -0.79676 -0.13255 -0.79468 -0.16705 -0.7963 C -0.2263 -0.7875 -0.28632 -0.78704 -0.34518 -0.76968 C -0.36797 -0.76297 -0.38867 -0.74167 -0.40976 -0.72454 C -0.43164 -0.70695 -0.46823 -0.67547 -0.48854 -0.64121 C -0.50156 -0.61945 -0.51289 -0.59468 -0.525 -0.5713 C -0.52695 -0.55857 -0.53034 -0.54607 -0.53073 -0.53287 C -0.53372 -0.41435 -0.53541 -0.17662 -0.53541 -0.17662 C -0.53476 -0.10602 -0.53541 -0.03588 -0.53346 0.03518 C -0.53242 0.07847 -0.52747 0.12222 -0.52317 0.16504 C -0.52083 0.25787 -0.51953 0.28495 -0.52968 0.41828 C -0.5306 0.42986 -0.53659 0.43819 -0.54101 0.44629 C -0.54349 0.45115 -0.56484 0.49328 -0.57304 0.50671 C -0.57617 0.51203 -0.57942 0.51759 -0.5832 0.52129 C -0.59166 0.53055 -0.60338 0.53055 -0.61224 0.5331 C -0.62565 0.53171 -0.6401 0.53773 -0.6526 0.52824 C -0.67213 0.51319 -0.68828 0.4868 -0.70507 0.46342 C -0.71106 0.45463 -0.71744 0.44745 -0.72304 0.43819 C -0.72747 0.43009 -0.73112 0.42152 -0.73411 0.41134 C -0.7483 0.36435 -0.75091 0.32291 -0.75664 0.26852 C -0.76172 0.22014 -0.76601 0.17176 -0.77083 0.12338 C -0.77448 0.01088 -0.7806 -0.09352 -0.77083 -0.20648 C -0.76692 -0.24885 -0.75625 -0.28797 -0.74817 -0.32824 C -0.7319 -0.41065 -0.70885 -0.48635 -0.68919 -0.56621 C -0.67304 -0.63148 -0.66145 -0.68658 -0.64895 -0.75301 C -0.64674 -0.76389 -0.64674 -0.77662 -0.64336 -0.78635 C -0.64114 -0.79213 -0.62903 -0.79607 -0.63281 -0.7963 L -0.7651 -0.79121 C -0.77669 -0.78519 -0.78867 -0.78172 -0.79974 -0.77292 C -0.83047 -0.74908 -0.85286 -0.71297 -0.87747 -0.67292 C -0.88203 -0.66551 -0.88619 -0.65718 -0.88958 -0.64792 C -0.92187 -0.56204 -0.89817 -0.61551 -0.92435 -0.52454 C -0.93411 -0.49051 -0.94622 -0.4588 -0.95612 -0.42523 C -0.96276 -0.40209 -0.96784 -0.37801 -0.97396 -0.3551 C -0.97747 -0.34236 -0.98255 -0.3301 -0.98528 -0.31667 C -0.99088 -0.28866 -0.99713 -0.23519 -1.00117 -0.20348 C -1.00494 -0.12593 -1.00794 -0.08056 -1.00208 0.01435 C -1.0013 0.02847 -0.9944 0.04004 -0.98997 0.05185 C -0.98164 0.07291 -0.97786 0.08356 -0.96549 0.09514 C -0.95364 0.10578 -0.94192 0.11852 -0.92903 0.12453 C -0.90976 0.13472 -0.88971 0.13935 -0.86992 0.14328 C -0.83203 0.15115 -0.85377 0.14676 -0.80442 0.15347 C -0.78346 0.15208 -0.74843 0.15717 -0.72656 0.13611 C -0.68385 0.09629 -0.67565 0.0787 -0.64687 0.01319 C -0.63567 -0.0125 -0.57773 -0.1463 -0.55885 -0.20348 C -0.53463 -0.27639 -0.50833 -0.34815 -0.48854 -0.42523 C -0.48007 -0.45764 -0.47109 -0.48982 -0.46315 -0.52292 C -0.45677 -0.54977 -0.45182 -0.57778 -0.44531 -0.60463 C -0.43997 -0.62685 -0.43255 -0.64723 -0.4276 -0.66968 C -0.42317 -0.68959 -0.42304 -0.71227 -0.41718 -0.73125 C -0.41015 -0.7551 -0.3901 -0.7963 -0.3901 -0.79607 C -0.25534 -0.78542 -0.22031 -0.80556 -0.10976 -0.73797 C -0.07721 -0.71806 -0.06198 -0.68982 -0.03672 -0.65301 C -0.02968 -0.63079 -0.02109 -0.60996 -0.01601 -0.58635 C 0.01172 -0.45764 0.00378 -0.42778 0.00743 -0.27315 C 0.00313 -0.25 0.00026 -0.22547 -0.00573 -0.20348 C -0.05338 -0.02223 -0.0983 0.06481 -0.17474 0.24514 C -0.18437 0.26852 -0.23672 0.38194 -0.25507 0.42014 C -0.27994 0.47106 -0.33294 0.58912 -0.37135 0.625 C -0.38034 0.63333 -0.38919 0.64282 -0.39843 0.65 C -0.41836 0.66527 -0.46705 0.69328 -0.48281 0.69676 L -0.50625 0.70162 C -0.56067 0.70115 -0.6151 0.70602 -0.66953 0.7 C -0.67565 0.6993 -0.68034 0.68958 -0.6845 0.68171 C -0.69297 0.6662 -0.7151 0.59514 -0.71718 0.5868 C -0.72799 0.5412 -0.75299 0.42986 -0.76054 0.3618 C -0.76445 0.32315 -0.76718 0.28379 -0.77083 0.24514 C -0.77343 0.09745 -0.77617 0.10926 -0.75573 -0.08658 C -0.75364 -0.10579 -0.74739 -0.12269 -0.74257 -0.13982 C -0.72864 -0.18959 -0.71627 -0.24051 -0.69961 -0.28658 C -0.68255 -0.33357 -0.65338 -0.36343 -0.6263 -0.38681 C -0.60781 -0.40324 -0.58854 -0.41713 -0.56927 -0.42986 C -0.5151 -0.46505 -0.46132 -0.50209 -0.40599 -0.52963 C -0.39817 -0.53357 -0.39049 -0.53843 -0.38255 -0.54121 C -0.36666 -0.54723 -0.35078 -0.55278 -0.33489 -0.55625 C -0.32291 -0.5588 -0.31093 -0.55857 -0.29909 -0.55973 C -0.2582 -0.5507 -0.21588 -0.5544 -0.17656 -0.53287 C -0.10755 -0.49537 -0.03229 -0.42176 0.02435 -0.33704 C 0.04154 -0.31065 0.05821 -0.2831 0.07214 -0.25162 C 0.08633 -0.21945 0.09727 -0.1831 0.10782 -0.14676 C 0.11888 -0.1081 0.12904 -0.06783 0.13672 -0.02662 C 0.15131 0.0493 0.15443 0.0868 0.1612 0.15185 C 0.16628 0.33148 0.15977 0.05277 0.15743 0.39676 C 0.15703 0.46157 0.15482 0.49051 0.17149 0.53842 C 0.17461 0.54699 0.17813 0.55532 0.18282 0.5618 C 0.19245 0.57477 0.20235 0.57639 0.21368 0.57986 C 0.21993 0.58194 0.22618 0.58333 0.2323 0.58449 C 0.24466 0.58287 0.25703 0.5831 0.26901 0.57847 C 0.27279 0.57639 0.27539 0.57037 0.27839 0.56666 C 0.29948 0.53426 0.30326 0.52592 0.31589 0.47453 C 0.33269 0.40648 0.35157 0.33865 0.36276 0.26666 C 0.3836 0.13264 0.37396 0.20277 0.39089 0.05648 C 0.39154 -0.00787 0.39727 -0.07176 0.39271 -0.13519 C 0.38021 -0.3132 0.34349 -0.45949 0.29805 -0.61806 C 0.25795 -0.75903 0.26901 -0.73473 0.22032 -0.7963 C 0.1974 -0.79584 0.17461 -0.79838 0.15183 -0.79468 C 0.14727 -0.79398 0.14323 -0.7882 0.13959 -0.78287 C 0.10664 -0.73588 0.07045 -0.69422 0.04219 -0.63797 C 0.0237 -0.60139 0.00417 -0.56644 -0.01328 -0.52801 C -0.03763 -0.47408 -0.07591 -0.375 -0.09492 -0.31019 C -0.10768 -0.26551 -0.1431 -0.10348 -0.15 -0.07014 C -0.15664 -0.03843 -0.16198 -0.00672 -0.16901 0.025 C -0.17617 0.05787 -0.18476 0.08935 -0.19323 0.12176 C -0.2052 0.16759 -0.21471 0.1993 -0.22981 0.24143 C -0.23958 0.26921 -0.25 0.3 -0.26653 0.31852 C -0.29375 0.34815 -0.30703 0.35717 -0.33489 0.37014 C -0.34401 0.37453 -0.35338 0.3794 -0.36289 0.38171 C -0.37122 0.38379 -0.37968 0.3831 -0.38815 0.3831 L -0.44257 0.38518 C -0.52005 0.37963 -0.56067 0.39815 -0.62174 0.35625 C -0.63007 0.35046 -0.63828 0.34328 -0.64596 0.33518 C -0.65182 0.32824 -0.6569 0.3199 -0.66198 0.3118 C -0.68099 0.28078 -0.6927 0.25555 -0.7069 0.21458 C -0.74909 0.0949 -0.79323 -0.03704 -0.82786 -0.16667 C -0.87148 -0.3301 -0.86953 -0.32639 -0.89622 -0.45324 C -0.89687 -0.48403 -0.90052 -0.55047 -0.89518 -0.58473 C -0.89218 -0.60417 -0.88724 -0.62269 -0.88112 -0.63959 C -0.86484 -0.68519 -0.84388 -0.72292 -0.81666 -0.74792 C -0.79687 -0.76621 -0.77669 -0.78635 -0.75468 -0.79121 C -0.70547 -0.80255 -0.65534 -0.79468 -0.60573 -0.7963 C -0.52382 -0.79306 -0.31224 -0.81806 -0.19127 -0.75463 C -0.16901 -0.74283 -0.14687 -0.72732 -0.12656 -0.70625 C -0.10208 -0.68079 -0.07877 -0.65093 -0.0582 -0.61621 C -0.03802 -0.58218 -0.02278 -0.53959 -0.00468 -0.50139 C 0.00938 -0.43403 0.02279 -0.4007 0.01875 -0.33172 C 0.01407 -0.25625 -0.01237 -0.18681 -0.0375 -0.12986 C -0.07721 -0.04074 -0.10599 -0.0206 -0.16523 0.025 C -0.24648 0.08703 -0.25885 0.09166 -0.34596 0.11273 C -0.37682 0.12083 -0.40781 0.12569 -0.4388 0.13009 C -0.49088 0.13727 -0.54323 0.14213 -0.59531 0.14791 C -0.61289 0.1537 -0.6306 0.15717 -0.64804 0.16504 C -0.66432 0.17222 -0.68255 0.18981 -0.69843 0.2 C -0.71888 0.21319 -0.71797 0.20995 -0.74075 0.21342 C -0.75573 0.2118 -0.77109 0.21458 -0.78567 0.20833 C -0.79205 0.20532 -0.81471 0.16759 -0.81849 0.15833 C -0.82435 0.14328 -0.82877 0.12685 -0.83346 0.11157 C -0.83659 0.10115 -0.84192 0.08009 -0.84192 0.08009 C -0.84349 0.08333 -0.84583 0.08588 -0.84661 0.08935 C -0.85625 0.14537 -0.85781 0.16643 -0.8625 0.21458 C -0.86224 0.24004 -0.8638 0.26504 -0.86159 0.29004 C -0.86015 0.30717 -0.83919 0.36504 -0.83632 0.37152 C -0.8181 0.41365 -0.79635 0.44861 -0.77083 0.47685 C -0.75468 0.49421 -0.73789 0.51088 -0.72018 0.52129 C -0.64648 0.56458 -0.57526 0.60092 -0.49882 0.61504 C -0.47851 0.61852 -0.4582 0.61828 -0.43789 0.61967 C -0.41692 0.61944 -0.39583 0.62384 -0.375 0.61828 C -0.33112 0.60671 -0.27695 0.57268 -0.24114 0.52477 C -0.19492 0.46389 -0.1539 0.39143 -0.10976 0.32685 C -0.08802 0.29421 -0.06159 0.27152 -0.04323 0.23333 C -0.02786 0.20115 -0.01028 0.17129 0.00365 0.13611 C 0.03256 0.06481 0.05378 -0.01713 0.07123 -0.09815 C 0.08503 -0.16366 0.09701 -0.23056 0.10951 -0.29653 C 0.11355 -0.31713 0.11433 -0.34005 0.12084 -0.35857 C 0.12526 -0.37037 0.13021 -0.38218 0.13399 -0.39491 C 0.16563 -0.5007 0.12748 -0.39375 0.16016 -0.47685 C 0.16394 -0.48542 0.1668 -0.4956 0.17058 -0.50463 C 0.1724 -0.50903 0.17526 -0.51204 0.17709 -0.51644 C 0.17852 -0.51991 0.18347 -0.52801 0.18086 -0.52801 C 0.17826 -0.52801 0.17813 -0.51968 0.17618 -0.51644 C 0.1625 -0.49144 0.14909 -0.46551 0.13399 -0.44329 C 0.10912 -0.40672 0.07383 -0.37732 0.04493 -0.3551 C 0.03269 -0.34584 0.02045 -0.33588 0.00743 -0.3301 C -0.00599 -0.32477 -0.02018 -0.32477 -0.03411 -0.32176 C -0.06523 -0.32477 -0.08164 -0.32176 -0.10885 -0.33704 C -0.11263 -0.33866 -0.12226 -0.34885 -0.12656 -0.35348 C -0.12786 -0.35579 -0.12851 -0.3581 -0.12942 -0.35996 C -0.13112 -0.36273 -0.13502 -0.3669 -0.13502 -0.3669 L -0.12851 -0.37986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4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6710"/>
            <a:ext cx="4039387" cy="2858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0930" y="427391"/>
            <a:ext cx="4036265" cy="497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49 0.24329 L 0.11849 0.24329 C 0.11641 0.27824 0.11953 0.24028 0.11485 0.26991 C 0.11419 0.27361 0.11445 0.27778 0.1138 0.28148 C 0.1125 0.2912 0.11029 0.30023 0.10912 0.30995 C 0.1086 0.31551 0.1082 0.32106 0.10729 0.32662 C 0.10664 0.33056 0.10534 0.33426 0.10443 0.33819 C 0.10352 0.34259 0.10274 0.34722 0.10169 0.35162 C 0.10052 0.35602 0.09909 0.36042 0.09792 0.36481 C 0.09688 0.36921 0.09623 0.37384 0.09505 0.37824 C 0.09336 0.38565 0.0918 0.39074 0.08854 0.39653 C 0.0875 0.39861 0.08607 0.39977 0.08477 0.40162 C 0.08333 0.40949 0.08477 0.40486 0.08008 0.41157 C 0.07956 0.41227 0.0724 0.42315 0.0707 0.42477 C 0.06862 0.42685 0.06641 0.42824 0.06419 0.42986 C 0.06146 0.43472 0.06055 0.43704 0.05664 0.43981 C 0.05521 0.44097 0.05352 0.44097 0.05195 0.44144 C 0.05078 0.44329 0.04961 0.44514 0.04818 0.44653 C 0.04675 0.44792 0.04505 0.44861 0.04349 0.44977 C 0.04167 0.45139 0.03985 0.45324 0.03789 0.45486 C 0.03047 0.46088 0.03594 0.45556 0.02761 0.46157 C 0.01979 0.46713 0.02839 0.46343 0.01823 0.46644 C 0.01667 0.46829 0.01524 0.47014 0.01354 0.47153 C 0.01029 0.47407 -0.00065 0.47894 -0.00234 0.47986 C -0.01406 0.48634 0.00235 0.48032 -0.0164 0.48819 C -0.01862 0.48912 -0.02083 0.48912 -0.02305 0.48981 C -0.02799 0.4919 -0.03294 0.49514 -0.03802 0.49653 L -0.05117 0.49977 C -0.05364 0.50046 -0.05612 0.50116 -0.05859 0.50162 C -0.07109 0.50301 -0.08359 0.5037 -0.09609 0.50486 C -0.10169 0.50532 -0.10742 0.50579 -0.11302 0.50648 C -0.11862 0.50741 -0.12982 0.50995 -0.12982 0.50995 C -0.13828 0.50926 -0.14674 0.50926 -0.15521 0.5081 C -0.15651 0.5081 -0.15781 0.50764 -0.15898 0.50648 C -0.16015 0.50532 -0.16068 0.50301 -0.16172 0.50162 C -0.16289 0.5 -0.16432 0.49931 -0.16549 0.49815 C -0.16875 0.49491 -0.17226 0.4912 -0.17487 0.48657 C -0.1806 0.47639 -0.17109 0.48657 -0.18138 0.47477 C -0.1832 0.47292 -0.18529 0.47199 -0.18711 0.46991 C -0.18854 0.46806 -0.18919 0.46458 -0.19075 0.46319 C -0.19492 0.45995 -0.19961 0.4588 -0.2039 0.45648 C -0.20482 0.45486 -0.20573 0.45301 -0.20677 0.45162 C -0.2095 0.44745 -0.21302 0.44491 -0.21523 0.43981 L -0.21888 0.43148 C -0.21927 0.4294 -0.2194 0.42708 -0.21992 0.42477 C -0.22239 0.41273 -0.22109 0.42338 -0.22265 0.41319 C -0.22331 0.4088 -0.2237 0.40417 -0.22461 0.39977 C -0.22513 0.39653 -0.22617 0.39329 -0.22643 0.38981 C -0.22708 0.3831 -0.22786 0.37662 -0.22825 0.36991 C -0.22877 0.36319 -0.2289 0.35648 -0.2293 0.34977 C -0.22956 0.34421 -0.22982 0.33866 -0.23021 0.3331 C -0.22982 0.25926 -0.22982 0.18542 -0.2293 0.11157 C -0.22917 0.10324 -0.22838 0.09884 -0.22734 0.09144 C -0.22708 0.08495 -0.22695 0.07824 -0.22643 0.07153 C -0.22604 0.06597 -0.22539 0.06042 -0.22461 0.05486 C -0.22422 0.05255 -0.22383 0.05046 -0.22357 0.04815 C -0.22252 0.03426 -0.22239 0.02037 -0.22083 0.00648 C -0.21966 -0.00347 -0.21992 -0.00255 -0.21797 -0.01343 C -0.21706 -0.01852 -0.21523 -0.02847 -0.21523 -0.02847 C -0.21341 -0.05718 -0.21523 -0.02917 -0.21237 -0.06505 C -0.21133 -0.0787 -0.21146 -0.0794 -0.21055 -0.09352 C -0.20976 -0.1044 -0.20976 -0.1037 -0.20859 -0.11343 C -0.20833 -0.12685 -0.20768 -0.14005 -0.20768 -0.15347 C -0.20768 -0.17338 -0.20807 -0.19352 -0.20859 -0.21343 C -0.20872 -0.2162 -0.20911 -0.21898 -0.2095 -0.22176 C -0.21002 -0.22477 -0.21094 -0.22731 -0.21146 -0.23009 C -0.21185 -0.23241 -0.21198 -0.23449 -0.21237 -0.23681 C -0.21328 -0.24236 -0.2151 -0.25324 -0.21797 -0.25671 C -0.21888 -0.25787 -0.21979 -0.25926 -0.22083 -0.26019 C -0.22265 -0.26157 -0.22643 -0.26343 -0.22643 -0.26343 C -0.23047 -0.26227 -0.23463 -0.26157 -0.23867 -0.26019 C -0.23997 -0.25972 -0.24583 -0.25532 -0.24609 -0.25509 C -0.25143 -0.25046 -0.24818 -0.24884 -0.25547 -0.24005 C -0.25794 -0.23727 -0.25924 -0.23634 -0.26107 -0.23171 C -0.2625 -0.2287 -0.26419 -0.22569 -0.26484 -0.22176 C -0.2681 -0.20463 -0.26693 -0.21181 -0.26862 -0.20023 C -0.26836 -0.09468 -0.2694 0.01111 -0.26771 0.11644 C -0.26745 0.13426 -0.26406 0.14444 -0.26015 0.1581 C -0.25651 0.19074 -0.26042 0.16389 -0.25638 0.18148 C -0.25573 0.18472 -0.25534 0.18843 -0.25456 0.19144 C -0.25351 0.1956 -0.25182 0.19907 -0.25078 0.20324 C -0.25 0.20648 -0.24974 0.20995 -0.24896 0.21319 C -0.24818 0.21667 -0.247 0.21991 -0.24609 0.22315 C -0.2444 0.23889 -0.24622 0.22454 -0.24232 0.24653 C -0.24114 0.2537 -0.2414 0.25509 -0.24049 0.26319 C -0.23997 0.26829 -0.23919 0.27315 -0.23867 0.27824 C -0.23789 0.28495 -0.23672 0.29815 -0.23672 0.29815 C -0.23698 0.30532 -0.23672 0.34028 -0.23958 0.35324 C -0.24023 0.35602 -0.24062 0.3588 -0.2414 0.36157 C -0.24258 0.36528 -0.24857 0.38287 -0.25078 0.38819 C -0.25351 0.39444 -0.25638 0.40046 -0.25924 0.40648 C -0.26133 0.41111 -0.26341 0.41574 -0.26575 0.41991 C -0.26732 0.42269 -0.26888 0.42569 -0.27044 0.42824 C -0.27161 0.43009 -0.27318 0.43125 -0.27422 0.4331 C -0.27539 0.43519 -0.27604 0.43773 -0.27708 0.43981 C -0.2914 0.46759 -0.28047 0.44653 -0.28919 0.45995 C -0.29193 0.46412 -0.29375 0.46991 -0.29765 0.47153 L -0.30143 0.47315 C -0.30833 0.47269 -0.31523 0.47292 -0.322 0.47153 C -0.3237 0.4713 -0.32526 0.46968 -0.32669 0.46829 C -0.33047 0.46458 -0.33099 0.46157 -0.33424 0.45648 C -0.33542 0.45463 -0.33672 0.45324 -0.33802 0.45162 C -0.33867 0.44931 -0.33919 0.44699 -0.33984 0.44491 C -0.34049 0.44306 -0.34127 0.44167 -0.3418 0.43981 C -0.34349 0.43333 -0.34518 0.42662 -0.34648 0.41991 C -0.347 0.41644 -0.34739 0.41296 -0.34831 0.40995 C -0.34935 0.40625 -0.35104 0.40347 -0.35208 0.39977 C -0.35273 0.39769 -0.35612 0.38032 -0.35677 0.37662 C -0.35716 0.37384 -0.35729 0.37083 -0.35768 0.36829 C -0.3582 0.36528 -0.35898 0.36273 -0.3595 0.35995 C -0.35989 0.35648 -0.36015 0.35324 -0.36055 0.34977 C -0.36081 0.34769 -0.3612 0.34537 -0.36146 0.34329 C -0.36471 0.30255 -0.36146 0.32778 -0.36523 0.30162 C -0.36706 0.26875 -0.36432 0.30093 -0.36992 0.26829 C -0.37825 0.21852 -0.36562 0.28056 -0.37461 0.23819 C -0.37487 0.2331 -0.375 0.22824 -0.37552 0.22315 C -0.37656 0.21366 -0.37708 0.2125 -0.3793 0.20486 C -0.38047 0.14213 -0.37864 0.17639 -0.38112 0.14815 C -0.38151 0.14421 -0.38151 0.14028 -0.38203 0.13657 C -0.38242 0.13356 -0.38333 0.13102 -0.38398 0.12824 C -0.38424 0.12199 -0.38476 0.11597 -0.38489 0.10995 C -0.38568 0.08171 -0.3845 0.06366 -0.38763 0.03819 C -0.38802 0.03519 -0.38906 0.03264 -0.38958 0.02986 C -0.38997 0.02778 -0.3901 0.02546 -0.39049 0.02315 C -0.39101 0.02037 -0.3918 0.01782 -0.39232 0.01481 C -0.3931 0.01088 -0.39375 0.00394 -0.39427 -0.00023 C -0.39453 -0.00231 -0.39492 -0.00463 -0.39518 -0.00671 C -0.39557 -0.00949 -0.39583 -0.01227 -0.39609 -0.01505 C -0.39635 -0.01736 -0.39674 -0.01944 -0.397 -0.02176 C -0.39739 -0.02431 -0.39831 -0.0338 -0.39896 -0.03681 C -0.40039 -0.04375 -0.40091 -0.04213 -0.40169 -0.04838 C -0.40443 -0.07014 -0.40156 -0.06111 -0.40547 -0.07176 C -0.40703 -0.0831 -0.40547 -0.07384 -0.40833 -0.08519 C -0.40898 -0.08796 -0.40937 -0.09074 -0.41015 -0.09352 C -0.41068 -0.09537 -0.41146 -0.09676 -0.41211 -0.09838 C -0.41614 -0.11134 -0.41133 -0.09907 -0.4168 -0.11181 C -0.41979 -0.12824 -0.41458 -0.10301 -0.42044 -0.12176 C -0.42148 -0.12477 -0.42096 -0.1294 -0.42239 -0.13171 L -0.42799 -0.1419 C -0.4293 -0.14398 -0.43034 -0.14653 -0.43177 -0.14838 C -0.4345 -0.15231 -0.43763 -0.15556 -0.44023 -0.16019 C -0.44453 -0.16806 -0.44193 -0.16389 -0.44857 -0.17176 L -0.45143 -0.17523 C -0.45234 -0.17616 -0.45325 -0.17755 -0.4543 -0.17847 C -0.45547 -0.17963 -0.45677 -0.18056 -0.45794 -0.18171 C -0.45898 -0.18287 -0.45976 -0.18449 -0.46081 -0.18519 C -0.46328 -0.18681 -0.46588 -0.18704 -0.46836 -0.18843 C -0.47018 -0.18958 -0.472 -0.19167 -0.47396 -0.1919 L -0.49075 -0.19352 C -0.4918 -0.19398 -0.49258 -0.19537 -0.49362 -0.19514 C -0.49557 -0.19468 -0.49779 -0.19421 -0.49922 -0.1919 C -0.50039 -0.18981 -0.5 -0.18634 -0.50013 -0.18356 C -0.50052 -0.17894 -0.50078 -0.17454 -0.50117 -0.17014 C -0.50078 -0.15162 -0.50286 -0.13102 -0.49831 -0.11343 C -0.49752 -0.11042 -0.49648 -0.10787 -0.49544 -0.10509 C -0.49518 -0.10023 -0.49505 -0.09514 -0.49453 -0.09005 C -0.49206 -0.06366 -0.49362 -0.08611 -0.49075 -0.06343 C -0.48971 -0.05463 -0.48893 -0.0456 -0.48802 -0.03681 C -0.48763 -0.02894 -0.4875 -0.0213 -0.48711 -0.01343 C -0.48685 -0.00856 -0.4862 -0.00347 -0.48607 0.00162 C -0.48555 0.02431 -0.48607 0.04722 -0.48515 0.06991 C -0.48476 0.0794 -0.48307 0.08866 -0.48242 0.09815 C -0.48151 0.1081 -0.48177 0.11852 -0.48047 0.12824 C -0.47682 0.15579 -0.46732 0.20995 -0.46732 0.20995 C -0.46562 0.2544 -0.46771 0.21227 -0.46263 0.27315 C -0.46159 0.28657 -0.46172 0.30023 -0.45989 0.31319 C -0.4582 0.32523 -0.45456 0.33634 -0.45234 0.34815 C -0.44818 0.3713 -0.44596 0.3956 -0.44114 0.41829 C -0.44023 0.42269 -0.43919 0.42708 -0.43828 0.43148 C -0.43659 0.44005 -0.43711 0.44213 -0.43359 0.44815 C -0.43112 0.45255 -0.425 0.45833 -0.42239 0.45995 C -0.42148 0.46042 -0.42044 0.46088 -0.41953 0.46157 C -0.41823 0.4625 -0.41706 0.46366 -0.41575 0.46481 C -0.41523 0.46644 -0.41289 0.46921 -0.41393 0.46991 C -0.42708 0.47847 -0.44453 0.47708 -0.45794 0.47824 C -0.46211 0.47847 -0.46614 0.4794 -0.47018 0.47986 C -0.47799 0.4794 -0.48581 0.4794 -0.49362 0.47824 C -0.49648 0.47778 -0.49922 0.47569 -0.50208 0.47477 C -0.50456 0.47407 -0.50703 0.47407 -0.5095 0.47315 C -0.52747 0.46736 -0.50508 0.47222 -0.52734 0.46644 C -0.53047 0.46574 -0.53359 0.46551 -0.53672 0.46481 C -0.55989 0.45972 -0.53971 0.46273 -0.56393 0.45995 C -0.56992 0.45764 -0.57565 0.4544 -0.58177 0.45324 C -0.59518 0.45093 -0.59518 0.45093 -0.61263 0.44653 C -0.61419 0.44606 -0.61575 0.44537 -0.61732 0.44491 C -0.62864 0.4419 -0.622 0.44491 -0.63515 0.43981 C -0.63763 0.43889 -0.63958 0.43681 -0.6418 0.43495 C -0.64388 0.4287 -0.64726 0.42361 -0.64831 0.41644 C -0.64857 0.41435 -0.64896 0.41204 -0.64922 0.40995 C -0.65065 0.39745 -0.64961 0.40046 -0.65208 0.38657 C -0.65469 0.37153 -0.65273 0.38403 -0.65586 0.37315 C -0.65625 0.37153 -0.65638 0.36991 -0.65677 0.36829 C -0.65833 0.34792 -0.65638 0.36412 -0.6595 0.34977 C -0.66029 0.34653 -0.66068 0.34306 -0.66146 0.33981 C -0.66263 0.33519 -0.66367 0.3338 -0.66614 0.33148 C -0.66797 0.32963 -0.66966 0.32755 -0.67174 0.32662 C -0.67669 0.32407 -0.68177 0.32315 -0.68672 0.32153 C -0.69049 0.32037 -0.69427 0.31968 -0.69805 0.31829 C -0.70117 0.3169 -0.70417 0.31435 -0.70742 0.31319 C -0.71289 0.31111 -0.71862 0.31019 -0.72422 0.3081 C -0.72578 0.30764 -0.72734 0.30718 -0.7289 0.30648 C -0.74961 0.29676 -0.73424 0.30208 -0.75325 0.29653 C -0.75482 0.29537 -0.75638 0.29398 -0.75794 0.29329 C -0.76237 0.2912 -0.77539 0.29028 -0.7776 0.28981 C -0.78346 0.28773 -0.78763 0.28588 -0.79349 0.28495 C -0.79726 0.28426 -0.80104 0.2838 -0.80469 0.2831 C -0.81133 0.28102 -0.81771 0.27731 -0.82448 0.27662 C -0.84362 0.27431 -0.84362 0.2787 -0.86002 0.2831 C -0.87721 0.28796 -0.89323 0.29028 -0.91068 0.29329 L -0.9707 0.28981 C -0.97474 0.28958 -0.98164 0.29514 -0.98281 0.28819 C -0.98633 0.2669 -0.98268 0.24375 -0.9819 0.22153 C -0.98177 0.21852 -0.9806 0.21597 -0.98008 0.21319 C -0.97904 0.20833 -0.97812 0.20324 -0.97721 0.19815 C -0.97656 0.19491 -0.97565 0.19167 -0.97539 0.18819 C -0.97318 0.16551 -0.97591 0.19005 -0.97252 0.16991 C -0.96627 0.13287 -0.97604 0.18565 -0.9707 0.15486 C -0.97005 0.15116 -0.96432 0.1206 -0.96315 0.11644 C -0.96016 0.10602 -0.96185 0.11227 -0.95846 0.09815 C -0.9582 0.09537 -0.9582 0.09236 -0.95755 0.08981 C -0.95364 0.07431 -0.95547 0.09051 -0.95377 0.07824 C -0.95338 0.07546 -0.95325 0.07269 -0.95286 0.06991 C -0.94883 0.04352 -0.95286 0.08333 -0.94726 0.0331 C -0.94687 0.03032 -0.94661 0.02755 -0.94622 0.02477 C -0.94557 0.01898 -0.9444 0.01227 -0.94349 0.00648 C -0.94258 -0.00741 -0.94206 -0.01875 -0.94062 -0.03171 C -0.93802 -0.05671 -0.93932 -0.04907 -0.93685 -0.06181 C -0.93516 -0.08403 -0.93724 -0.06343 -0.93411 -0.08356 C -0.93372 -0.08611 -0.93359 -0.08912 -0.9332 -0.0919 C -0.93268 -0.09514 -0.9319 -0.09838 -0.93125 -0.10185 C -0.9306 -0.10556 -0.93008 -0.10949 -0.92943 -0.11343 C -0.92877 -0.1169 -0.92786 -0.11991 -0.92747 -0.12338 C -0.92721 -0.12616 -0.92747 -0.1294 -0.92656 -0.13171 C -0.92604 -0.13333 -0.92474 -0.13287 -0.92383 -0.13356 C -0.9237 -0.1338 -0.92239 -0.14398 -0.92187 -0.14514 C -0.91966 -0.15023 -0.9151 -0.15787 -0.91159 -0.16181 C -0.9095 -0.16412 -0.90742 -0.16667 -0.90508 -0.16852 C -0.88542 -0.18264 -0.88737 -0.18125 -0.87318 -0.18681 C -0.87005 -0.18958 -0.86706 -0.19282 -0.8638 -0.19514 C -0.86133 -0.19676 -0.85872 -0.19722 -0.85625 -0.19838 C -0.85404 -0.19954 -0.85195 -0.20069 -0.84974 -0.20185 C -0.84844 -0.20231 -0.84726 -0.20278 -0.84596 -0.20347 C -0.84193 -0.20556 -0.83789 -0.2081 -0.83385 -0.21019 C -0.83229 -0.21088 -0.8306 -0.21111 -0.82917 -0.21181 C -0.82409 -0.21389 -0.8263 -0.21343 -0.8207 -0.21505 C -0.8125 -0.21759 -0.80338 -0.21875 -0.79531 -0.22014 C -0.79258 -0.2213 -0.78984 -0.22338 -0.78698 -0.22338 C -0.73099 -0.22477 -0.7418 -0.22639 -0.71015 -0.21852 L -0.66523 -0.22014 C -0.66419 -0.22014 -0.66328 -0.22153 -0.66237 -0.22176 C -0.6543 -0.22338 -0.63802 -0.22523 -0.63802 -0.22523 C -0.63112 -0.22454 -0.62422 -0.22361 -0.61732 -0.22338 C -0.50573 -0.22037 -0.54961 -0.2287 -0.50677 -0.22014 C -0.50052 -0.2206 -0.49427 -0.22083 -0.48802 -0.22176 C -0.48698 -0.22199 -0.48607 -0.22292 -0.48515 -0.22338 C -0.48008 -0.22616 -0.4819 -0.22454 -0.47578 -0.22685 C -0.47448 -0.22731 -0.47331 -0.22847 -0.472 -0.22847 C -0.45482 -0.2294 -0.43763 -0.22963 -0.42044 -0.23009 C -0.41484 -0.23125 -0.40924 -0.23194 -0.40364 -0.23356 C -0.40052 -0.23426 -0.39739 -0.23611 -0.39427 -0.23681 C -0.39088 -0.23773 -0.38737 -0.23773 -0.38398 -0.23843 C -0.37982 -0.23935 -0.37578 -0.24074 -0.37174 -0.2419 C -0.36927 -0.24236 -0.3668 -0.24282 -0.36419 -0.24352 C -0.36107 -0.24444 -0.35807 -0.24606 -0.35482 -0.24676 C -0.34805 -0.24838 -0.34114 -0.24907 -0.33424 -0.25023 L -0.32396 -0.25185 C -0.29961 -0.26273 -0.32669 -0.25162 -0.28555 -0.26181 C -0.28112 -0.26296 -0.27682 -0.26574 -0.27239 -0.2669 C -0.24193 -0.27407 -0.1638 -0.27315 -0.15794 -0.27338 C -0.15612 -0.27407 -0.1543 -0.27477 -0.15234 -0.27523 C -0.14896 -0.27593 -0.14544 -0.27593 -0.14206 -0.27685 C -0.13489 -0.2787 -0.12773 -0.28218 -0.12044 -0.28356 C -0.11732 -0.28403 -0.11419 -0.28449 -0.11107 -0.28519 C -0.10456 -0.28657 -0.09805 -0.28843 -0.0914 -0.29005 C -0.08919 -0.29074 -0.08711 -0.29144 -0.08489 -0.2919 C -0.07956 -0.29282 -0.07422 -0.29352 -0.06888 -0.29514 C -0.06328 -0.29676 -0.05781 -0.3 -0.05208 -0.30185 C -0.04726 -0.30324 -0.02708 -0.30486 -0.02487 -0.30509 C -0.01419 -0.3088 -0.01198 -0.31019 0.00039 -0.31181 C 0.00794 -0.31273 0.01537 -0.31296 0.02292 -0.31343 C 0.03607 -0.31458 0.04922 -0.31644 0.06224 -0.3169 L 0.19258 -0.31852 C 0.2013 -0.31898 0.2138 -0.31875 0.22357 -0.32176 C 0.22826 -0.32315 0.23294 -0.32546 0.23763 -0.32685 C 0.24531 -0.32894 0.24714 -0.32778 0.25443 -0.33009 C 0.27227 -0.33611 0.24961 -0.33171 0.27318 -0.33519 C 0.29362 -0.34236 0.28425 -0.34051 0.32005 -0.33519 C 0.32266 -0.33472 0.325 -0.33218 0.32761 -0.33171 C 0.33386 -0.33056 0.34011 -0.33079 0.34636 -0.33009 L 0.37448 -0.32685 C 0.38659 -0.32245 0.37383 -0.32685 0.39883 -0.32176 L 0.43828 -0.31343 C 0.45547 -0.30463 0.43255 -0.31551 0.45326 -0.30856 C 0.50274 -0.2912 0.46393 -0.30093 0.50664 -0.2919 C 0.50977 -0.29005 0.51602 -0.29259 0.51602 -0.28681 C 0.51888 -0.08958 0.51602 0.10764 0.51511 0.30486 C 0.51511 0.30787 0.5138 0.31042 0.51328 0.31319 C 0.51224 0.31829 0.51107 0.32315 0.51042 0.32824 C 0.50951 0.33495 0.50899 0.34167 0.50755 0.34815 C 0.50378 0.3669 0.50404 0.36065 0.49922 0.37315 C 0.49544 0.38287 0.49753 0.37986 0.49349 0.38819 C 0.4836 0.40856 0.4836 0.4081 0.4711 0.42662 C 0.46602 0.4338 0.43412 0.48079 0.42604 0.48981 C 0.42266 0.49375 0.41901 0.49722 0.41576 0.50162 C 0.41432 0.50347 0.41328 0.50625 0.41198 0.5081 C 0.41107 0.50949 0.41003 0.51019 0.40912 0.51157 C 0.4056 0.51782 0.40612 0.51991 0.40261 0.52477 C 0.39922 0.52963 0.39583 0.53403 0.39232 0.53819 C 0.39037 0.54051 0.38828 0.54213 0.38672 0.54491 C 0.38516 0.54722 0.38438 0.55069 0.38294 0.55324 C 0.38034 0.55741 0.37735 0.56111 0.37448 0.56481 C 0.37357 0.56597 0.3724 0.56667 0.37162 0.56829 C 0.36862 0.57454 0.36589 0.58125 0.36328 0.58819 C 0.36198 0.59144 0.36094 0.59514 0.35951 0.59815 C 0.35873 0.59977 0.35755 0.60046 0.35664 0.60162 C 0.35508 0.6081 0.3543 0.61551 0.35195 0.62153 C 0.34883 0.62986 0.34583 0.63727 0.34349 0.64653 C 0.34115 0.65625 0.33698 0.67662 0.33698 0.67662 C 0.33659 0.68194 0.33607 0.69236 0.33516 0.69815 C 0.33242 0.71505 0.32669 0.74815 0.32669 0.74815 L 0.04727 0.74653 C 0.04557 0.74653 0.04492 0.7419 0.04349 0.73981 C 0.03841 0.73241 0.03229 0.72662 0.02761 0.71829 C 0.02162 0.70764 0.01654 0.6956 0.01172 0.6831 C 0.00651 0.66991 0.00182 0.65579 -0.00234 0.64144 C -0.02513 0.56412 -0.00104 0.63657 -0.01172 0.60486 C -0.01302 0.59653 -0.01419 0.58819 -0.01549 0.57986 C -0.0164 0.57431 -0.01758 0.56875 -0.01836 0.56319 C -0.02539 0.51296 -0.00885 0.60185 -0.02956 0.49144 C -0.0306 0.48634 -0.03229 0.48171 -0.03333 0.47662 C -0.03698 0.45903 -0.03893 0.44583 -0.0418 0.42824 C -0.04609 0.31991 -0.03906 0.47106 -0.04557 0.38819 C -0.04635 0.37778 -0.04583 0.36713 -0.04648 0.35648 C -0.04739 0.33819 -0.04857 0.31968 -0.05026 0.30162 C -0.05143 0.28773 -0.05338 0.27384 -0.0539 0.25995 C -0.05482 0.23866 -0.05586 0.21759 -0.05677 0.19653 C -0.05872 0.14769 -0.05989 0.09861 -0.06237 0.04977 C -0.06328 0.03194 -0.06706 -0.00347 -0.06706 -0.00347 C -0.06771 -0.02014 -0.06888 -0.05093 -0.06992 -0.06505 C -0.07057 -0.07523 -0.07174 -0.08519 -0.07265 -0.09514 C -0.07305 -0.2919 -0.07239 -0.48819 -0.07357 -0.68495 C -0.0737 -0.6956 -0.07565 -0.70602 -0.07643 -0.71667 C -0.07838 -0.7412 -0.07565 -0.72292 -0.08112 -0.75 C -0.11953 -0.74931 -0.15807 -0.75255 -0.19648 -0.74815 C -0.20208 -0.74769 -0.20703 -0.74097 -0.21146 -0.73495 L -0.22461 -0.71667 C -0.22682 -0.70856 -0.23398 -0.68472 -0.23672 -0.67153 C -0.23971 -0.65764 -0.24232 -0.64375 -0.24518 -0.62986 C -0.24635 -0.62431 -0.24818 -0.61898 -0.24896 -0.61319 L -0.25273 -0.58333 C -0.25299 -0.575 -0.25286 -0.56644 -0.25364 -0.55833 C -0.25417 -0.55255 -0.25599 -0.54722 -0.25638 -0.54167 C -0.25755 -0.52894 -0.25729 -0.51597 -0.25833 -0.50324 C -0.2595 -0.48912 -0.26146 -0.47546 -0.26302 -0.46157 C -0.26328 -0.45324 -0.26354 -0.44491 -0.26393 -0.43657 C -0.2651 -0.41667 -0.26719 -0.39699 -0.26771 -0.37685 C -0.2694 -0.31134 -0.26875 -0.2456 -0.27044 -0.18009 C -0.27096 -0.16157 -0.27305 -0.14352 -0.27422 -0.12523 C -0.27461 -0.11898 -0.27487 -0.11296 -0.27513 -0.10671 C -0.27643 -0.03565 -0.27721 0.03542 -0.2789 0.10648 C -0.27917 0.11505 -0.28008 0.12315 -0.28086 0.13148 C -0.28463 0.17407 -0.28437 0.17037 -0.28828 0.20324 C -0.28919 0.22037 -0.29062 0.2375 -0.29114 0.25486 C -0.29193 0.28495 -0.29088 0.31505 -0.29206 0.34491 C -0.29245 0.35556 -0.29479 0.36597 -0.29583 0.37662 C -0.29857 0.40694 -0.30104 0.4375 -0.30325 0.46829 C -0.30417 0.47986 -0.3043 0.49167 -0.30521 0.50324 C -0.30963 0.55972 -0.30924 0.53981 -0.31458 0.59144 C -0.31575 0.60255 -0.31614 0.61389 -0.31732 0.62477 C -0.31797 0.63009 -0.31953 0.63472 -0.32018 0.63981 C -0.32591 0.68218 -0.32057 0.65208 -0.32487 0.67986 C -0.32578 0.68542 -0.3263 0.6912 -0.32773 0.69653 C -0.3289 0.70139 -0.33073 0.70556 -0.33242 0.70995 C -0.33346 0.71273 -0.33424 0.71713 -0.33607 0.71829 C -0.34114 0.7213 -0.34674 0.72037 -0.35208 0.72153 C -0.39154 0.74259 -0.38164 0.73935 -0.46263 0.71991 C -0.46497 0.71921 -0.48125 0.6963 -0.48607 0.68819 C -0.50195 0.66181 -0.50833 0.64329 -0.52265 0.60324 C -0.52695 0.5912 -0.53476 0.54815 -0.53672 0.53819 C -0.54023 0.49421 -0.54687 0.45093 -0.547 0.40648 C -0.54752 0.2412 -0.53281 0.23657 -0.51523 0.07824 L -0.50208 -0.04005 C -0.49805 -0.13403 -0.49375 -0.22778 -0.48984 -0.32176 C -0.48633 -0.40764 -0.48802 -0.44144 -0.47864 -0.52315 C -0.47812 -0.52801 -0.46562 -0.61944 -0.45898 -0.64491 C -0.44948 -0.68032 -0.4069 -0.75093 -0.4289 -0.75 L -0.50299 -0.74653 C -0.51263 -0.73796 -0.51575 -0.73542 -0.52825 -0.71991 C -0.52982 -0.71806 -0.53958 -0.70324 -0.5414 -0.69653 C -0.54648 -0.67847 -0.55547 -0.64167 -0.55547 -0.64167 C -0.55612 -0.63611 -0.55703 -0.63056 -0.55742 -0.625 C -0.55937 -0.59514 -0.56068 -0.55602 -0.56393 -0.525 C -0.56523 -0.5125 -0.56732 -0.50046 -0.56862 -0.48819 C -0.5707 -0.46944 -0.57239 -0.45046 -0.57422 -0.43148 C -0.57734 -0.30856 -0.57982 -0.18519 -0.58359 -0.06181 C -0.58411 -0.04745 -0.58893 0.03958 -0.59114 0.06829 C -0.59349 0.09931 -0.59661 0.13032 -0.59857 0.16157 C -0.60169 0.20926 -0.60364 0.25718 -0.60612 0.30486 C -0.60794 0.43032 -0.60937 0.55602 -0.61172 0.68148 C -0.61211 0.7037 -0.60312 0.73889 -0.61458 0.74815 C -0.63568 0.76528 -0.66081 0.74259 -0.68398 0.73981 C -0.69648 0.72593 -0.69062 0.73495 -0.70273 0.70324 C -0.70495 0.69722 -0.70755 0.69144 -0.70924 0.68495 C -0.72265 0.63495 -0.72279 0.62176 -0.73177 0.56319 C -0.73424 0.51759 -0.73724 0.47222 -0.73919 0.42662 C -0.74805 0.22037 -0.73971 -0.26806 -0.73919 -0.29838 C -0.73854 -0.34583 -0.73086 -0.38542 -0.72239 -0.42824 C -0.72096 -0.43565 -0.71901 -0.44259 -0.71771 -0.45 C -0.71302 -0.47593 -0.70781 -0.51111 -0.70456 -0.53819 C -0.70286 -0.55255 -0.70143 -0.56713 -0.69987 -0.58148 C -0.69831 -0.6169 -0.69818 -0.60023 -0.70273 -0.65 C -0.70312 -0.65486 -0.70638 -0.66458 -0.70742 -0.66667 C -0.71471 -0.68241 -0.71849 -0.68657 -0.7289 -0.69491 C -0.74075 -0.7044 -0.75377 -0.71042 -0.7664 -0.71481 C -0.77135 -0.71667 -0.7763 -0.7169 -0.78125 -0.71829 C -0.78476 -0.71921 -0.78815 -0.72037 -0.79167 -0.72153 L -0.82539 -0.71829 C -0.82721 -0.71806 -0.82917 -0.71736 -0.83099 -0.71667 C -0.83568 -0.71458 -0.84049 -0.71273 -0.84505 -0.70995 C -0.86654 -0.69676 -0.85052 -0.70185 -0.86471 -0.69815 C -0.90781 -0.66574 -0.88607 -0.68519 -0.92943 -0.63819 L -0.92943 -0.63819 C -0.93255 -0.63542 -0.93594 -0.63356 -0.9388 -0.62986 C -0.95104 -0.61412 -0.97435 -0.57986 -0.97435 -0.57986 C -1.00495 -0.34537 -0.99961 -0.41088 -0.97344 0.05324 C -0.97135 0.09144 -0.91901 0.1588 -0.90599 0.17153 C -0.82213 0.2537 -0.93424 0.14213 -0.85351 0.22824 C -0.84336 0.23889 -0.83281 0.24792 -0.82252 0.2581 C -0.81836 0.26227 -0.81484 0.26852 -0.81042 0.27153 C -0.74752 0.31412 -0.76263 0.30602 -0.70742 0.31481 C -0.6918 0.30764 -0.67578 0.30231 -0.66055 0.29329 C -0.65599 0.29051 -0.65208 0.28495 -0.64831 0.27986 C -0.62174 0.24491 -0.59583 0.2088 -0.56953 0.17315 C -0.56172 0.16273 -0.55482 0.14954 -0.54609 0.14144 C -0.52578 0.12269 -0.50586 0.10231 -0.48515 0.08495 C -0.46237 0.06574 -0.43828 0.05185 -0.41575 0.03148 C -0.34427 -0.03287 -0.31484 -0.06435 -0.25547 -0.14352 C -0.24792 -0.1537 -0.2414 -0.1662 -0.23398 -0.17685 C -0.21979 -0.19676 -0.20417 -0.21366 -0.19075 -0.23519 C -0.16719 -0.27315 -0.14583 -0.31505 -0.12331 -0.35509 C -0.11445 -0.37083 -0.08502 -0.42338 -0.08203 -0.42662 C -0.07083 -0.43935 -0.05989 -0.45301 -0.04831 -0.46481 C -0.03672 -0.47685 -0.02461 -0.48727 -0.01276 -0.49815 C 0.0013 -0.51111 0.01589 -0.52222 0.02943 -0.53657 C 0.04167 -0.54931 0.05404 -0.56157 0.06602 -0.575 C 0.06901 -0.57824 0.07149 -0.5831 0.07448 -0.58657 C 0.08229 -0.5956 0.11263 -0.62963 0.12604 -0.63981 C 0.13646 -0.64792 0.14727 -0.65463 0.15794 -0.66157 C 0.16771 -0.66782 0.1819 -0.67454 0.19167 -0.67824 C 0.21537 -0.6875 0.23906 -0.69745 0.26289 -0.70486 C 0.27279 -0.7081 0.28294 -0.70764 0.29297 -0.70995 C 0.303 -0.71204 0.31289 -0.71597 0.32292 -0.71829 C 0.36537 -0.72778 0.40781 -0.73796 0.45039 -0.74491 C 0.46693 -0.74769 0.45729 -0.74606 0.47943 -0.75 C 0.49167 -0.74375 0.51524 -0.75394 0.51602 -0.73148 C 0.52735 -0.40069 0.51602 -0.06852 0.51419 0.26319 C 0.51406 0.26968 0.51185 0.27546 0.51042 0.28148 C 0.5069 0.29606 0.50326 0.31065 0.49922 0.32477 C 0.49479 0.34028 0.48998 0.35509 0.48516 0.36991 C 0.4832 0.37569 0.48086 0.38125 0.47852 0.38657 C 0.46966 0.40718 0.46107 0.42847 0.4513 0.44815 C 0.43945 0.47245 0.4263 0.49468 0.4138 0.51829 C 0.40664 0.53194 0.40078 0.54861 0.39232 0.55995 C 0.38633 0.56759 0.3806 0.57593 0.37448 0.5831 C 0.36654 0.59259 0.34623 0.60185 0.34167 0.60324 C 0.33151 0.60625 0.3211 0.60532 0.31068 0.60648 C 0.29011 0.60532 0.2694 0.60602 0.24883 0.60324 C 0.24492 0.60278 0.24102 0.6 0.23763 0.59653 C 0.20846 0.56644 0.1707 0.51852 0.14479 0.48148 C 0.03607 0.32593 0.04557 0.34745 -0.03424 0.1831 C -0.04232 0.16667 -0.05065 0.15046 -0.05677 0.13148 C -0.07422 0.07731 -0.08867 0.02037 -0.10456 -0.03519 C -0.11211 -0.0919 -0.12044 -0.14815 -0.12708 -0.20509 C -0.1289 -0.22106 -0.12851 -0.2375 -0.12982 -0.25347 C -0.13659 -0.32986 -0.14831 -0.45764 -0.16927 -0.52315 C -0.18268 -0.56528 -0.20325 -0.6338 -0.22083 -0.67662 C -0.22435 -0.68519 -0.22812 -0.69375 -0.23294 -0.7 C -0.24792 -0.71852 -0.26419 -0.73333 -0.27982 -0.75 C -0.40364 -0.74699 -0.44284 -0.78449 -0.5293 -0.71829 C -0.54726 -0.7044 -0.56419 -0.68704 -0.58177 -0.67153 C -0.58737 -0.66042 -0.59375 -0.65046 -0.59857 -0.63819 C -0.6013 -0.63125 -0.60273 -0.62292 -0.6043 -0.61481 C -0.61055 -0.57963 -0.61693 -0.54421 -0.622 -0.50833 C -0.62474 -0.48912 -0.62591 -0.46944 -0.62773 -0.45 C -0.63229 -0.39861 -0.63281 -0.36991 -0.63607 -0.30856 C -0.63515 -0.23958 -0.63502 -0.1706 -0.63333 -0.10185 C -0.63307 -0.09329 -0.63073 -0.08519 -0.63047 -0.07685 C -0.62956 -0.04907 -0.62982 -0.0213 -0.62956 0.00648 C -0.63047 0.02662 -0.63034 0.04676 -0.63242 0.06644 C -0.63372 0.07986 -0.63711 0.09236 -0.63984 0.10486 C -0.65143 0.15787 -0.66029 0.21319 -0.67552 0.26319 C -0.67773 0.27037 -0.67943 0.27801 -0.68203 0.28495 C -0.70039 0.33264 -0.71419 0.38796 -0.73828 0.42662 C -0.75638 0.45556 -0.74414 0.43634 -0.77487 0.47986 L -0.79349 0.50648 C -0.79687 0.51111 -0.80052 0.51505 -0.80377 0.51991 C -0.81328 0.53333 -0.81706 0.53958 -0.83281 0.54815 C -0.8388 0.55139 -0.84531 0.54931 -0.85156 0.54977 C -0.86185 0.54769 -0.87266 0.54907 -0.88255 0.54329 C -0.89401 0.53657 -0.90391 0.52361 -0.91445 0.51319 C -0.93307 0.49468 -0.94284 0.47917 -0.95846 0.44653 C -0.96732 0.42801 -0.97409 0.40648 -0.9819 0.38657 C -0.9875 0.14907 -0.98516 0.26551 -0.98099 -0.26505 C -0.98073 -0.30231 -0.9793 -0.33958 -0.97721 -0.37685 C -0.97461 -0.42245 -0.97135 -0.46806 -0.96693 -0.51319 C -0.96458 -0.53611 -0.94857 -0.59028 -0.9444 -0.60324 C -0.93867 -0.62083 -0.91914 -0.68495 -0.90312 -0.70324 C -0.88763 -0.72106 -0.8707 -0.73426 -0.85443 -0.75 C -0.78971 -0.74769 -0.72513 -0.74815 -0.66055 -0.74329 C -0.65872 -0.74306 -0.65846 -0.73796 -0.65768 -0.73495 C -0.65521 -0.725 -0.65364 -0.71458 -0.65117 -0.70486 C -0.65013 -0.70116 -0.64844 -0.69838 -0.64739 -0.69491 C -0.64661 -0.69236 -0.64622 -0.68935 -0.64544 -0.68657 C -0.64114 -0.67037 -0.6362 -0.65486 -0.63242 -0.63819 C -0.59687 -0.48264 -0.62969 -0.57569 -0.56015 -0.3669 C -0.44336 -0.01551 -0.52812 -0.30255 -0.48515 -0.15509 C -0.48008 -0.11667 -0.4694 -0.04213 -0.46732 -0.00185 C -0.46523 0.03912 -0.46536 0.08032 -0.46458 0.12153 C -0.46354 0.17477 -0.46627 0.2287 -0.46172 0.28148 C -0.45989 0.30231 -0.45143 0.31968 -0.44583 0.33819 C -0.43242 0.38264 -0.44049 0.35486 -0.42982 0.37986 C -0.42383 0.39421 -0.41771 0.40856 -0.41211 0.42315 C -0.39427 0.46921 -0.37357 0.53542 -0.35013 0.56991 C -0.34075 0.5838 -0.33346 0.60394 -0.322 0.61157 C -0.29935 0.62639 -0.30482 0.62593 -0.27617 0.62824 C -0.24453 0.63079 -0.21302 0.63148 -0.18138 0.6331 C -0.15898 0.62384 -0.13463 0.62315 -0.11393 0.60486 C -0.04232 0.54213 0.00078 0.48727 0.05104 0.39329 C 0.05521 0.38542 0.0586 0.37616 0.06133 0.36644 C 0.08346 0.29167 0.0944 0.23287 0.10912 0.14815 C 0.12279 0.06968 0.13386 -0.01019 0.14766 -0.08843 C 0.15235 -0.11505 0.15938 -0.14028 0.16445 -0.1669 C 0.18373 -0.26644 0.20768 -0.36389 0.2207 -0.46667 C 0.22982 -0.53773 0.23854 -0.60903 0.24792 -0.67986 C 0.25104 -0.70347 0.27175 -0.74792 0.2582 -0.75 C 0.11289 -0.77199 -0.03359 -0.74653 -0.17956 -0.74491 C -0.19896 -0.73102 -0.21966 -0.72199 -0.23763 -0.70324 C -0.25651 -0.6838 -0.27239 -0.65625 -0.28919 -0.63148 C -0.29518 -0.62292 -0.30091 -0.61343 -0.30612 -0.60324 C -0.33841 -0.53958 -0.37617 -0.48264 -0.40169 -0.41019 C -0.45781 -0.25023 -0.48932 -0.16736 -0.53581 -0.0169 C -0.54635 0.01713 -0.55729 0.05069 -0.56575 0.08657 C -0.58555 0.16991 -0.59805 0.25856 -0.62018 0.33981 C -0.63828 0.40648 -0.65156 0.47824 -0.67461 0.53981 C -0.73906 0.71296 -0.70989 0.64583 -0.75703 0.74815 C -0.80195 0.74769 -0.84713 0.75417 -0.89193 0.74653 C -0.90325 0.74468 -0.91276 0.7294 -0.92279 0.71991 C -0.96042 0.68449 -0.94961 0.69583 -0.98008 0.64144 C -0.98099 0.59769 -0.98294 0.5537 -0.98281 0.50995 C -0.98203 0.27824 -0.98763 0.04583 -0.97721 -0.18519 C -0.97279 -0.28241 -0.91575 -0.49167 -0.89101 -0.57315 C -0.87292 -0.63264 -0.86367 -0.70949 -0.8319 -0.74653 C -0.80638 -0.77662 -0.77083 -0.74884 -0.74023 -0.75 C -0.58398 -0.74329 -0.4276 -0.74329 -0.27148 -0.72986 C -0.26471 -0.7294 -0.26029 -0.71667 -0.25547 -0.70833 C -0.21966 -0.64583 -0.20417 -0.6037 -0.17773 -0.51829 C -0.16575 -0.47963 -0.15469 -0.43981 -0.14674 -0.39838 C -0.13099 -0.31528 -0.12552 -0.20486 -0.11393 -0.12014 C -0.10273 -0.03843 -0.08698 0.0412 -0.07643 0.12315 C -0.05898 0.25833 -0.06654 0.19051 -0.0539 0.32662 C -0.05182 0.38171 -0.04713 0.5456 -0.03984 0.61319 C -0.03659 0.64444 -0.01263 0.73056 -0.00807 0.74815 C 0.16667 0.73981 0.42552 0.98912 0.51602 0.72315 C 1.04271 -0.82407 0.70534 -0.75301 0.39037 -0.74815 C 0.3586 -0.71551 0.34232 -0.70278 0.31445 -0.65486 C 0.26471 -0.56944 0.25274 -0.51898 0.21511 -0.40347 C 0.2099 -0.38727 0.20508 -0.3706 0.20104 -0.35347 C 0.17448 -0.24236 0.14987 -0.12963 0.12318 -0.01852 C 0.10274 0.06713 0.08034 0.15116 0.05951 0.23657 C 0.04753 0.28519 0.03646 0.33449 0.02474 0.3831 C 0.02031 0.40231 0.01511 0.42083 0.01068 0.43981 C -0.00963 0.5294 -0.00469 0.65579 -0.05026 0.7081 L -0.08489 0.74815 C -0.15638 0.74699 -0.22825 0.75579 -0.29961 0.74491 C -0.33828 0.73889 -0.37552 0.71644 -0.41302 0.69815 C -0.44401 0.6831 -0.47474 0.66505 -0.50482 0.64491 C -0.53021 0.62778 -0.61888 0.53773 -0.62669 0.52986 C -0.65547 0.47199 -0.68698 0.41829 -0.71302 0.35648 C -0.73138 0.31296 -0.74674 0.26481 -0.75898 0.21481 C -0.78138 0.12222 -0.79141 0.01481 -0.80286 -0.08356 C -0.80351 -0.14282 -0.80534 -0.20231 -0.80469 -0.26181 C -0.80391 -0.3412 -0.78997 -0.43079 -0.772 -0.5 C -0.75716 -0.55671 -0.74427 -0.62083 -0.7168 -0.65995 C -0.68255 -0.70833 -0.63607 -0.71991 -0.59583 -0.75 L 0.07448 -0.73657 C 0.10287 -0.73426 0.12969 -0.71065 0.15599 -0.69167 C 0.19531 -0.66319 0.23815 -0.61806 0.26758 -0.56157 C 0.28242 -0.53333 0.29206 -0.49769 0.30599 -0.46829 C 0.40026 -0.27037 0.40703 -0.2669 0.50573 -0.09838 C 0.50912 -0.04676 0.51771 0.00463 0.51602 0.05648 C 0.5155 0.07269 0.50716 0.02824 0.50195 0.01481 C 0.4987 0.00648 0.49492 -0.00139 0.49076 -0.00856 C 0.44544 -0.08657 0.43229 -0.11551 0.37448 -0.16181 C 0.27461 -0.24167 0.21719 -0.29167 0.11758 -0.31505 C 0.09245 -0.32106 0.06693 -0.31968 0.04167 -0.32176 C -0.00221 -0.31713 -0.04349 -0.31968 -0.08489 -0.28519 C -0.13164 -0.24606 -0.23086 -0.13218 -0.27422 -0.06505 C -0.29127 -0.03889 -0.34401 0.05162 -0.36146 0.1081 C -0.42526 0.31505 -0.43971 0.4213 -0.51146 0.57315 C -0.53463 0.62245 -0.55469 0.65185 -0.58737 0.67986 C -0.62305 0.71042 -0.63203 0.70556 -0.67083 0.71157 C -0.74583 0.68657 -0.87148 0.67014 -0.94622 0.5831 C -0.96211 0.56481 -0.9707 0.53218 -0.98281 0.50648 C -0.97969 0.21481 -0.98984 -0.07824 -0.97344 -0.36852 C -0.97018 -0.42708 -0.94479 -0.47593 -0.92474 -0.52315 C -0.89987 -0.58194 -0.8293 -0.67917 -0.79349 -0.71319 C -0.77526 -0.73079 -0.7543 -0.73773 -0.7345 -0.75 C -0.50534 -0.73056 -0.40885 -0.80139 -0.24336 -0.64491 C -0.21471 -0.61782 -0.18802 -0.58426 -0.16263 -0.54815 C -0.07083 -0.41829 -0.03971 -0.26412 0.03698 -0.08356 C 0.07735 0.01157 0.1181 0.10602 0.15794 0.20162 C 0.17279 0.23704 0.18542 0.27546 0.20104 0.30995 C 0.2207 0.35324 0.23672 0.40278 0.26016 0.43981 C 0.26576 0.44884 0.27057 0.45949 0.27695 0.46644 C 0.28203 0.47199 0.28828 0.47315 0.29388 0.47662 C 0.34688 0.46921 0.40091 0.47593 0.44766 0.41829 C 0.47435 0.38519 0.49323 0.33588 0.51602 0.29491 C 0.51445 0.15046 0.51732 0.00556 0.51133 -0.13843 C 0.51016 -0.16852 0.50117 -0.19583 0.49453 -0.22338 C 0.48125 -0.27824 0.46276 -0.32894 0.43724 -0.36852 C 0.42435 -0.38866 0.40938 -0.40625 0.39323 -0.4169 C 0.3125 -0.46968 0.29063 -0.46481 0.21224 -0.47662 C 0.16888 -0.47153 0.12461 -0.47708 0.08203 -0.46157 C 0.05912 -0.45324 0.03919 -0.42801 0.01914 -0.40671 C -0.01289 -0.37245 -0.06289 -0.29977 -0.08672 -0.24838 C -0.10273 -0.21412 -0.11523 -0.17523 -0.12799 -0.13681 C -0.18828 0.04491 -0.15195 0.01759 -0.23398 0.29977 C -0.27682 0.44769 -0.30117 0.56227 -0.3595 0.6831 C -0.37148 0.70787 -0.38711 0.72662 -0.40078 0.74815 C -0.43919 0.74259 -0.47838 0.74606 -0.51614 0.73148 C -0.53841 0.72292 -0.55781 0.69884 -0.57799 0.67986 C -0.62812 0.63287 -0.68463 0.57546 -0.72422 0.50162 C -0.79127 0.37616 -0.83424 0.2662 -0.8806 0.11991 C -0.8957 0.07269 -0.91002 0.02477 -0.92187 -0.02523 C -0.94088 -0.10486 -0.95976 -0.23032 -0.96875 -0.31505 C -0.97357 -0.35972 -0.97565 -0.40509 -0.97904 -0.45 C -0.98099 -0.55602 -0.98815 -0.62245 -0.95377 -0.72824 C -0.94752 -0.74745 -0.93008 -0.74259 -0.9181 -0.75 L -0.1289 -0.74167 C -0.09336 -0.73935 -0.05924 -0.71505 -0.02578 -0.69329 C 0.02669 -0.65903 0.06953 -0.60625 0.11107 -0.54167 C 0.1319 -0.50926 0.15156 -0.47454 0.17005 -0.43819 C 0.19505 -0.38981 0.21485 -0.33287 0.24141 -0.28681 C 0.37266 -0.0581 0.38529 -0.05417 0.51602 0.10648 C 0.51511 0.01157 0.51914 -0.08403 0.51328 -0.17847 C 0.51042 -0.22431 0.47214 -0.28194 0.45508 -0.30185 C 0.42669 -0.33495 0.37721 -0.36713 0.34349 -0.37338 C 0.31276 -0.37917 0.28164 -0.37454 0.25078 -0.37523 C 0.23138 -0.36968 0.21146 -0.36782 0.19258 -0.35856 C 0.16563 -0.34491 0.13971 -0.32569 0.1138 -0.30671 C 0.03659 -0.25023 0.01771 -0.23218 -0.05208 -0.14005 C -0.07656 -0.10787 -0.10143 -0.07616 -0.12239 -0.03681 C -0.14557 0.00671 -0.16458 0.05671 -0.18333 0.10648 C -0.19596 0.14028 -0.2056 0.17731 -0.21614 0.21319 C -0.22904 0.25787 -0.23789 0.30648 -0.25364 0.34815 C -0.29245 0.45093 -0.32708 0.56296 -0.3793 0.64491 C -0.44765 0.75231 -0.41081 0.72546 -0.48333 0.74815 C -0.53242 0.74329 -0.58177 0.74491 -0.63047 0.7331 C -0.65651 0.72708 -0.68125 0.70856 -0.70638 0.69491 C -0.77448 0.65764 -0.84544 0.6125 -0.90599 0.54653 C -0.93372 0.5162 -0.95534 0.47106 -0.98008 0.4331 C -0.98737 0.12245 -0.99036 0.10185 -0.95377 -0.38681 C -0.95182 -0.41343 -0.9362 -0.43056 -0.92565 -0.45 C -0.90026 -0.49653 -0.83828 -0.58843 -0.80937 -0.61829 C -0.76445 -0.66481 -0.71992 -0.71759 -0.66992 -0.74329 C -0.63268 -0.7625 -0.59232 -0.74769 -0.55364 -0.75 C -0.43489 -0.74051 -0.31575 -0.74074 -0.19739 -0.72153 C -0.122 -0.70949 -0.05508 -0.68171 0.00886 -0.61481 C 0.075 -0.5456 0.11471 -0.42407 0.16537 -0.32685 C 0.1806 -0.29769 0.19818 -0.27269 0.21511 -0.24676 C 0.23216 -0.22083 0.26667 -0.16944 0.28919 -0.15347 C 0.30313 -0.14352 0.31849 -0.1412 0.3332 -0.13519 C 0.35573 -0.14074 0.37917 -0.13935 0.40078 -0.15185 C 0.43138 -0.16944 0.45742 -0.20509 0.47852 -0.24676 C 0.48477 -0.25926 0.49063 -0.27245 0.49544 -0.28681 C 0.49883 -0.29699 0.50039 -0.30903 0.50287 -0.32014 C 0.50104 -0.34676 0.5056 -0.37755 0.49727 -0.40023 C 0.48867 -0.42384 0.47227 -0.43727 0.45703 -0.44491 C 0.40833 -0.46898 0.2819 -0.47315 0.23945 -0.47662 C 0.13008 -0.47037 0.02031 -0.47708 -0.08867 -0.45833 C -0.11836 -0.45301 -0.14622 -0.42847 -0.17305 -0.40509 C -0.19818 -0.38287 -0.22135 -0.35324 -0.24336 -0.32176 C -0.26367 -0.29282 -0.29349 -0.21991 -0.30703 -0.18171 C -0.32292 -0.13704 -0.33841 -0.09213 -0.35208 -0.04514 C -0.37617 0.03819 -0.39075 0.11227 -0.40924 0.19815 C -0.42578 0.35301 -0.4237 0.40509 -0.45521 0.52824 C -0.46081 0.55046 -0.46732 0.57245 -0.47578 0.59144 C -0.48646 0.61551 -0.50911 0.65741 -0.5293 0.66829 C -0.53711 0.67245 -0.54544 0.67153 -0.55364 0.67315 C -0.5789 0.66551 -0.60495 0.66319 -0.62956 0.64977 C -0.65755 0.63472 -0.68437 0.6125 -0.71015 0.58819 C -0.83112 0.47431 -0.82552 0.47153 -0.92005 0.33819 C -0.94101 0.27037 -0.97851 0.21181 -0.98281 0.13495 C -0.99648 -0.10787 -0.98242 -0.35347 -0.97252 -0.59653 C -0.97109 -0.63264 -0.96224 -0.66898 -0.94909 -0.69653 C -0.93659 -0.72292 -0.91601 -0.73218 -0.89935 -0.75 L -0.29388 -0.73495 C -0.28724 -0.73449 -0.28112 -0.72454 -0.27708 -0.71481 C -0.26979 -0.69792 -0.24648 -0.59861 -0.24427 -0.58495 C -0.23841 -0.54884 -0.23555 -0.51157 -0.23112 -0.475 C -0.22786 -0.36134 -0.225 -0.36088 -0.25078 -0.20347 C -0.25599 -0.17199 -0.26654 -0.14375 -0.27708 -0.1169 C -0.29635 -0.06736 -0.32122 -0.02523 -0.33984 0.02477 L -0.36523 0.09329 C -0.36771 0.10718 -0.37122 0.1206 -0.37265 0.13495 C -0.37526 0.16111 -0.37513 0.22338 -0.37265 0.24815 C -0.36914 0.28495 -0.33815 0.32662 -0.32864 0.33981 C -0.29193 0.39097 -0.25312 0.4206 -0.2095 0.44977 C -0.16341 0.48079 -0.11706 0.51088 -0.06992 0.53657 C -0.03607 0.55486 -0.00182 0.57315 0.0332 0.58148 C 0.07852 0.59213 0.12448 0.58935 0.17005 0.59329 C 0.29206 0.57338 0.37279 0.58796 0.47943 0.48495 C 0.4961 0.46898 0.50391 0.4338 0.51602 0.4081 C 0.51602 0.40972 0.53268 0.63657 0.49453 0.69653 C 0.48464 0.71204 0.47305 0.72454 0.46068 0.7331 C 0.44792 0.74213 0.43386 0.74329 0.42044 0.74815 C 0.27826 0.73704 0.13542 0.74074 -0.00612 0.71481 C -0.02539 0.71134 -0.04075 0.6831 -0.05586 0.66157 C -0.08958 0.61366 -0.18086 0.39398 -0.18333 0.38819 C -0.27747 0.16389 -0.33789 0.01019 -0.41575 -0.24005 C -0.42552 -0.2713 -0.43607 -0.30139 -0.44492 -0.33356 C -0.45299 -0.36319 -0.46029 -0.39375 -0.4664 -0.425 C -0.47344 -0.46088 -0.47825 -0.49838 -0.48424 -0.53495 C -0.48997 -0.56991 -0.4931 -0.58773 -0.50117 -0.625 C -0.50612 -0.64815 -0.51015 -0.67639 -0.52174 -0.69329 C -0.52682 -0.70069 -0.53294 -0.70556 -0.53867 -0.71157 C -0.56185 -0.70833 -0.6431 -0.69977 -0.67357 -0.68657 C -0.70377 -0.67338 -0.73359 -0.65764 -0.76263 -0.63819 C -0.79961 -0.61343 -0.83216 -0.5838 -0.86185 -0.53819 C -0.87799 -0.51366 -0.89349 -0.48773 -0.90781 -0.45995 C -0.93385 -0.40949 -0.98281 -0.30347 -0.98281 -0.30347 C -0.97851 -0.14514 -0.97917 0.01389 -0.96966 0.17153 C -0.96875 0.18843 -0.95976 0.20162 -0.95195 0.21157 C -0.92838 0.2412 -0.90299 0.26667 -0.87695 0.28819 C -0.78542 0.36389 -0.72969 0.36968 -0.62305 0.40995 C -0.54427 0.38773 -0.46419 0.37662 -0.38672 0.34329 C -0.37109 0.33657 -0.35911 0.31273 -0.34831 0.29144 C -0.32969 0.25509 -0.31224 0.17199 -0.30234 0.12986 C -0.29909 0.11597 -0.29609 0.10208 -0.29297 0.08819 L -0.28737 0.06319 C -0.28698 0.05856 -0.28385 0.03565 -0.28646 0.02824 C -0.28789 0.02407 -0.29049 0.02176 -0.29297 0.01991 C -0.30781 0.00856 -0.32031 0.0125 -0.33711 0.01157 C -0.34206 0.01597 -0.34779 0.01852 -0.35208 0.02477 C -0.36627 0.04606 -0.36654 0.05995 -0.37265 0.08981 C -0.37044 0.10208 -0.37292 0.12222 -0.36614 0.12662 C -0.35599 0.1331 -0.34414 0.12269 -0.33424 0.11481 C -0.32734 0.10949 -0.32292 0.09722 -0.31732 0.08819 C -0.3164 0.08657 -0.3138 0.08125 -0.31458 0.0831 C -0.32031 0.09838 -0.32708 0.1125 -0.33242 0.12824 C -0.33867 0.14653 -0.34362 0.16597 -0.34922 0.18495 C -0.35703 0.24537 -0.35859 0.24097 -0.3539 0.32153 C -0.35286 0.33912 -0.34922 0.35602 -0.34648 0.37315 C -0.34622 0.37454 -0.34505 0.38935 -0.3418 0.38981 C -0.32995 0.3919 -0.31797 0.39097 -0.30612 0.39144 C -0.30586 0.39491 -0.30651 0.39907 -0.30521 0.40162 C -0.30351 0.4044 -0.30091 0.40556 -0.29857 0.40486 C -0.28502 0.40093 -0.27174 0.39375 -0.25833 0.38819 C -0.23672 0.36968 -0.20833 0.34745 -0.19075 0.31991 C -0.18021 0.30301 -0.17252 0.28102 -0.16458 0.25995 C -0.14883 0.21782 -0.14922 0.21829 -0.14388 0.18981 C -0.14792 0.16852 -0.14492 0.17894 -0.17487 0.18819 C -0.17995 0.18981 -0.20312 0.20625 -0.20859 0.21157 C -0.21289 0.21574 -0.21693 0.22106 -0.22083 0.22662 C -0.22318 0.22986 -0.25091 0.27176 -0.25742 0.27986 C -0.26927 0.29491 -0.28203 0.30787 -0.29297 0.32477 C -0.30768 0.34769 -0.32448 0.36667 -0.33711 0.39329 C -0.33828 0.3956 -0.34896 0.41644 -0.35117 0.42477 C -0.35234 0.42963 -0.3539 0.43981 -0.3539 0.43981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9732" y="3363984"/>
            <a:ext cx="2208746" cy="347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046 -0.06805 L -0.03046 -0.06805 C -0.0302 -0.21134 -0.03046 -0.3544 -0.02955 -0.49745 C -0.02955 -0.4993 -0.02838 -0.50046 -0.02786 -0.50231 C -0.02747 -0.5037 -0.02734 -0.50532 -0.02695 -0.50694 C -0.02656 -0.50856 -0.02565 -0.50972 -0.02526 -0.51157 C -0.02434 -0.51458 -0.02382 -0.52106 -0.02356 -0.52384 C -0.02408 -0.54305 -0.02448 -0.56227 -0.02526 -0.58125 C -0.02539 -0.58379 -0.02591 -0.58634 -0.02617 -0.58912 C -0.0263 -0.59143 -0.02747 -0.60926 -0.02786 -0.61227 C -0.02825 -0.61551 -0.02864 -0.61875 -0.02955 -0.62153 L -0.03138 -0.62616 C -0.03164 -0.6294 -0.03177 -0.63241 -0.03216 -0.63542 C -0.03268 -0.63866 -0.03359 -0.64167 -0.03398 -0.64491 C -0.03424 -0.64745 -0.0345 -0.65 -0.03489 -0.65254 C -0.03515 -0.65463 -0.0345 -0.65833 -0.03567 -0.65879 C -0.04309 -0.66134 -0.05078 -0.65972 -0.05833 -0.66042 C -0.07838 -0.66551 -0.05039 -0.65787 -0.07057 -0.66504 C -0.07291 -0.66574 -0.07526 -0.66597 -0.0776 -0.66643 C -0.08945 -0.66597 -0.10143 -0.66597 -0.11328 -0.66504 C -0.11458 -0.66481 -0.11575 -0.66435 -0.11679 -0.66342 C -0.11783 -0.66273 -0.11862 -0.66134 -0.1194 -0.66042 C -0.12005 -0.65833 -0.12031 -0.65579 -0.12122 -0.65417 C -0.12213 -0.65208 -0.12382 -0.65162 -0.12461 -0.64954 C -0.12539 -0.64768 -0.125 -0.64514 -0.12552 -0.64329 C -0.12591 -0.64167 -0.12669 -0.64028 -0.12721 -0.63866 C -0.12786 -0.63657 -0.12851 -0.63449 -0.12903 -0.63241 C -0.13073 -0.62454 -0.13073 -0.62315 -0.13164 -0.61528 C -0.1319 -0.61018 -0.13203 -0.60509 -0.13255 -0.59977 C -0.13268 -0.59815 -0.13333 -0.59676 -0.13333 -0.59514 C -0.13333 -0.53634 -0.1332 -0.47731 -0.13255 -0.41852 C -0.13216 -0.3919 -0.13125 -0.38958 -0.12903 -0.36898 C -0.12838 -0.36319 -0.12721 -0.35185 -0.12721 -0.35185 C -0.12721 -0.34977 -0.12617 -0.32245 -0.12552 -0.31782 C -0.12487 -0.31296 -0.12369 -0.30833 -0.12291 -0.3037 C -0.12252 -0.30162 -0.12239 -0.29954 -0.122 -0.29745 C -0.12135 -0.28796 -0.12135 -0.28588 -0.12031 -0.27731 C -0.11979 -0.27315 -0.11927 -0.26898 -0.11862 -0.26504 C -0.11823 -0.26342 -0.11809 -0.2618 -0.1177 -0.26042 C -0.11718 -0.25879 -0.11653 -0.25717 -0.11588 -0.25579 C -0.11562 -0.24792 -0.11523 -0.24028 -0.1151 -0.23241 C -0.11458 -0.20671 -0.11471 -0.18079 -0.11419 -0.15486 C -0.11419 -0.15254 -0.11289 -0.14375 -0.1125 -0.14097 C -0.11276 -0.1368 -0.11302 -0.13264 -0.11328 -0.12847 C -0.11367 -0.12384 -0.1138 -0.11921 -0.11419 -0.11458 C -0.11536 -0.09861 -0.11497 -0.1118 -0.11588 -0.09282 C -0.11627 -0.08611 -0.1164 -0.0794 -0.11679 -0.07268 C -0.11718 -0.06643 -0.11823 -0.06042 -0.11862 -0.05417 C -0.11953 -0.0375 -0.11888 -0.04467 -0.12031 -0.03241 C -0.12135 0.00671 -0.12174 0.0044 -0.12031 0.04815 C -0.12018 0.05185 -0.11901 0.05533 -0.11862 0.05903 C -0.11823 0.06158 -0.11796 0.06412 -0.1177 0.06667 C -0.11523 0.08658 -0.11862 0.05741 -0.11588 0.08079 C -0.11484 0.10556 -0.11445 0.10255 -0.11588 0.13195 C -0.11601 0.13357 -0.11653 0.13496 -0.11679 0.13658 C -0.11705 0.1382 -0.11796 0.14815 -0.11862 0.15046 C -0.11901 0.15232 -0.11966 0.15371 -0.12031 0.15509 C -0.12083 0.15972 -0.12109 0.16343 -0.122 0.16759 C -0.12252 0.16968 -0.12304 0.17176 -0.12382 0.17384 C -0.12448 0.17546 -0.12565 0.17662 -0.12643 0.17847 C -0.12773 0.18125 -0.12877 0.18449 -0.12994 0.18773 C -0.13046 0.18935 -0.13073 0.19121 -0.13164 0.19236 C -0.13255 0.19329 -0.13346 0.19421 -0.13424 0.19537 C -0.13867 0.20185 -0.13489 0.19884 -0.13945 0.20162 C -0.14414 0.20116 -0.14882 0.20139 -0.15338 0.2 C -0.15468 0.19977 -0.15573 0.19792 -0.1569 0.19699 C -0.15781 0.1963 -0.15872 0.19607 -0.1595 0.19537 C -0.16315 0.18912 -0.15911 0.1956 -0.16471 0.18935 C -0.16601 0.18796 -0.16705 0.18611 -0.16823 0.18449 C -0.16914 0.18357 -0.17005 0.18264 -0.17083 0.18148 C -0.17278 0.17685 -0.17369 0.17431 -0.17617 0.1706 C -0.17695 0.16945 -0.17786 0.16852 -0.17877 0.16759 L -0.18398 0.15371 L -0.1875 0.14421 C -0.18776 0.14213 -0.18776 0.14005 -0.18828 0.1382 C -0.18932 0.13426 -0.19062 0.13079 -0.19179 0.12732 C -0.19231 0.1257 -0.19309 0.12431 -0.19349 0.12269 C -0.19427 0.12014 -0.19479 0.11736 -0.19531 0.11482 C -0.1957 0.11273 -0.19583 0.11065 -0.19622 0.10857 C -0.2 0.08843 -0.1957 0.11736 -0.20052 0.08704 C -0.20091 0.08449 -0.20091 0.08171 -0.20143 0.07917 C -0.20208 0.07639 -0.20325 0.07408 -0.20403 0.07153 C -0.20494 0.06829 -0.20573 0.06528 -0.20664 0.06204 C -0.20742 0.05509 -0.20781 0.05046 -0.20924 0.04352 C -0.20963 0.04144 -0.21054 0.03935 -0.21093 0.03727 C -0.21171 0.03426 -0.21224 0.03125 -0.21276 0.02801 C -0.21302 0.02593 -0.21328 0.02384 -0.21367 0.02176 C -0.21419 0.01875 -0.21484 0.01574 -0.21536 0.0125 C -0.21575 0.00996 -0.21588 0.00741 -0.21627 0.00486 C -0.21809 -0.00972 -0.21627 0.00857 -0.21888 -0.0169 C -0.21914 -0.0206 -0.2194 -0.02407 -0.21966 -0.02778 C -0.22005 -0.03565 -0.22005 -0.04329 -0.22057 -0.05116 C -0.22096 -0.05579 -0.22174 -0.06042 -0.22226 -0.06504 C -0.22265 -0.06805 -0.22291 -0.07129 -0.22317 -0.0743 C -0.22903 -0.22153 -0.22474 -0.09444 -0.22669 -0.36111 C -0.22773 -0.5 -0.22408 -0.45833 -0.22929 -0.51458 C -0.22955 -0.53472 -0.22968 -0.55486 -0.2302 -0.575 C -0.23033 -0.58264 -0.23125 -0.58379 -0.2319 -0.59051 C -0.23255 -0.59676 -0.23294 -0.60301 -0.23372 -0.60926 C -0.23398 -0.6118 -0.23411 -0.61435 -0.2345 -0.6169 C -0.23502 -0.61967 -0.2358 -0.62199 -0.23632 -0.62477 C -0.23763 -0.63171 -0.23906 -0.64676 -0.24244 -0.65092 C -0.24349 -0.65254 -0.24479 -0.65393 -0.24583 -0.65579 C -0.24713 -0.65764 -0.24791 -0.66042 -0.24934 -0.6618 C -0.2552 -0.66759 -0.26028 -0.66713 -0.26679 -0.66805 C -0.27382 -0.66759 -0.28073 -0.66736 -0.28776 -0.66643 C -0.28893 -0.66643 -0.29023 -0.66597 -0.29127 -0.66504 C -0.30039 -0.65579 -0.28828 -0.66366 -0.29648 -0.65879 C -0.29843 -0.65509 -0.30078 -0.65208 -0.3026 -0.64792 L -0.30781 -0.63542 C -0.30872 -0.63356 -0.30963 -0.63148 -0.31041 -0.6294 C -0.3138 -0.61944 -0.31198 -0.62407 -0.31562 -0.61528 C -0.31757 -0.60509 -0.31497 -0.61713 -0.31914 -0.60463 C -0.32044 -0.60046 -0.32265 -0.59213 -0.32265 -0.59213 C -0.32291 -0.58958 -0.32317 -0.58704 -0.32343 -0.58426 C -0.32408 -0.58032 -0.32487 -0.57616 -0.32526 -0.57199 C -0.32552 -0.56829 -0.32552 -0.56458 -0.32604 -0.56111 C -0.32643 -0.55879 -0.32734 -0.55717 -0.32786 -0.55486 C -0.32825 -0.55301 -0.32838 -0.55069 -0.32877 -0.54861 C -0.3289 -0.54722 -0.32929 -0.5456 -0.32955 -0.54398 C -0.32994 -0.5419 -0.3302 -0.54004 -0.33046 -0.53796 C -0.33086 -0.53426 -0.33086 -0.53055 -0.33138 -0.52708 C -0.33177 -0.5243 -0.33255 -0.52176 -0.33307 -0.51921 C -0.33593 -0.48379 -0.33229 -0.52778 -0.33476 -0.50069 C -0.33515 -0.49699 -0.33541 -0.49352 -0.33567 -0.48981 C -0.33619 -0.48356 -0.33684 -0.47731 -0.3375 -0.47129 C -0.33711 -0.46134 -0.33724 -0.45139 -0.33658 -0.44167 C -0.33424 -0.40625 -0.33515 -0.42986 -0.33216 -0.40926 C -0.3302 -0.39491 -0.33177 -0.40023 -0.32877 -0.39213 C -0.32838 -0.38912 -0.32825 -0.38588 -0.32786 -0.38287 C -0.3276 -0.38125 -0.32721 -0.37963 -0.32695 -0.37824 C -0.32513 -0.36643 -0.32734 -0.37754 -0.32434 -0.36412 C -0.32461 -0.3493 -0.32474 -0.33426 -0.32526 -0.31921 C -0.32539 -0.3162 -0.32591 -0.31296 -0.32604 -0.30995 C -0.32643 -0.30532 -0.32669 -0.30069 -0.32695 -0.29606 C -0.3276 -0.16157 -0.32786 -0.02731 -0.32877 0.10718 C -0.32877 0.11019 -0.32916 0.11343 -0.32955 0.11644 C -0.33033 0.12153 -0.33177 0.12639 -0.33398 0.13033 C -0.33463 0.13171 -0.33567 0.13241 -0.33658 0.13333 C -0.33684 0.13496 -0.33698 0.13658 -0.3375 0.1382 C -0.34049 0.14792 -0.34231 0.15347 -0.34609 0.16134 C -0.347 0.16296 -0.34778 0.16458 -0.34882 0.16597 C -0.34961 0.16713 -0.35052 0.16806 -0.35143 0.16898 C -0.35273 0.17894 -0.35117 0.17246 -0.35481 0.17986 C -0.35677 0.18403 -0.35729 0.1875 -0.36015 0.18935 C -0.36237 0.19074 -0.36705 0.19236 -0.36705 0.19236 C -0.37669 0.1919 -0.38632 0.19167 -0.39583 0.19074 C -0.39674 0.19074 -0.39765 0.19005 -0.39843 0.18935 C -0.39974 0.18796 -0.40091 0.18634 -0.40195 0.18449 C -0.40286 0.1831 -0.40351 0.18125 -0.40455 0.17986 C -0.41458 0.16806 -0.40559 0.18287 -0.41328 0.16898 C -0.41393 0.16551 -0.41432 0.16181 -0.4151 0.15833 C -0.41614 0.15255 -0.41692 0.15208 -0.41849 0.14746 C -0.41979 0.14375 -0.42096 0.14028 -0.422 0.13658 C -0.42291 0.1331 -0.4233 0.12732 -0.42382 0.12408 C -0.42408 0.12199 -0.42434 0.11991 -0.42461 0.11783 C -0.42487 0.11273 -0.42513 0.10764 -0.42552 0.10232 C -0.42578 0.09884 -0.42643 0.09514 -0.42643 0.09167 C -0.42448 0.02755 -0.42213 -0.03657 -0.4194 -0.10069 C -0.41927 -0.10532 -0.41836 -0.10995 -0.4177 -0.11458 C -0.41718 -0.11782 -0.41653 -0.12083 -0.41588 -0.12384 C -0.41731 -0.15278 -0.41601 -0.13217 -0.41849 -0.15949 C -0.41888 -0.16319 -0.41888 -0.1669 -0.4194 -0.17037 C -0.42005 -0.17569 -0.42109 -0.18079 -0.422 -0.18588 C -0.42174 -0.22893 -0.42174 -0.27176 -0.42109 -0.31458 C -0.42109 -0.31875 -0.42057 -0.32292 -0.42031 -0.32708 C -0.41914 -0.34467 -0.42031 -0.33611 -0.4177 -0.35023 C -0.41692 -0.35856 -0.41536 -0.37569 -0.41419 -0.38449 C -0.41341 -0.38958 -0.41237 -0.39467 -0.41158 -0.39977 C -0.40898 -0.43657 -0.41302 -0.3912 -0.40807 -0.42153 C -0.40742 -0.42569 -0.40768 -0.42986 -0.40716 -0.43403 C -0.40651 -0.43866 -0.40546 -0.44329 -0.40455 -0.44792 C -0.40429 -0.45254 -0.40429 -0.45741 -0.40377 -0.4618 C -0.40338 -0.46458 -0.40247 -0.4669 -0.40195 -0.46967 C -0.40156 -0.47176 -0.40143 -0.47384 -0.40104 -0.47592 C -0.40078 -0.48102 -0.40065 -0.48611 -0.40026 -0.49143 C -0.39974 -0.49768 -0.39895 -0.5037 -0.39843 -0.50995 C -0.39804 -0.5162 -0.39804 -0.52245 -0.39765 -0.52847 C -0.39752 -0.53009 -0.397 -0.53171 -0.39674 -0.5331 C -0.39609 -0.53727 -0.39557 -0.54143 -0.39505 -0.5456 C -0.39557 -0.57199 -0.3957 -0.59838 -0.39674 -0.62477 C -0.39687 -0.62893 -0.39778 -0.63287 -0.39843 -0.63704 C -0.39895 -0.64028 -0.39908 -0.64375 -0.40026 -0.64629 C -0.40559 -0.65833 -0.40416 -0.65671 -0.4151 -0.66643 C -0.41849 -0.66967 -0.42487 -0.67546 -0.42812 -0.67731 C -0.43424 -0.68102 -0.43802 -0.68194 -0.44388 -0.68356 C -0.45455 -0.6831 -0.46536 -0.68333 -0.47604 -0.68194 C -0.47734 -0.68194 -0.47851 -0.68009 -0.47955 -0.67893 C -0.48216 -0.67616 -0.4845 -0.67222 -0.48658 -0.66805 C -0.4944 -0.65254 -0.48671 -0.66759 -0.49179 -0.65417 C -0.49309 -0.65069 -0.49583 -0.64583 -0.497 -0.64167 C -0.49739 -0.64028 -0.49752 -0.63866 -0.49791 -0.63704 C -0.49961 -0.62986 -0.5 -0.63125 -0.50143 -0.62315 C -0.50182 -0.6206 -0.50182 -0.61782 -0.50221 -0.61528 C -0.50351 -0.60694 -0.50377 -0.60671 -0.50573 -0.59977 C -0.50599 -0.59514 -0.50625 -0.59051 -0.50664 -0.58588 C -0.50716 -0.57917 -0.50794 -0.57245 -0.50833 -0.56574 C -0.51041 -0.53704 -0.50807 -0.55833 -0.51015 -0.54097 C -0.51067 -0.52708 -0.51132 -0.51296 -0.51184 -0.49907 C -0.51224 -0.48981 -0.51224 -0.48055 -0.51276 -0.47129 C -0.51289 -0.46759 -0.5151 -0.45254 -0.51536 -0.45092 C -0.5151 -0.39305 -0.51497 -0.33518 -0.51445 -0.27731 C -0.51445 -0.27477 -0.51367 -0.27222 -0.51354 -0.26967 C -0.51302 -0.22361 -0.51328 -0.17754 -0.51276 -0.13171 C -0.51263 -0.12963 -0.51211 -0.12754 -0.51184 -0.12546 C -0.51145 -0.12176 -0.51145 -0.11829 -0.51093 -0.11458 C -0.51002 -0.10741 -0.50859 -0.10023 -0.50742 -0.09282 C -0.50351 -0.04028 -0.50781 -0.09375 -0.50403 -0.05417 C -0.50299 -0.04444 -0.50143 -0.02477 -0.50143 -0.02477 C -0.49934 0.01783 -0.50195 -0.03472 -0.49882 0.02338 C -0.49843 0.02963 -0.4983 0.03588 -0.49791 0.0419 C -0.49765 0.0456 -0.49726 0.04931 -0.497 0.05278 C -0.49674 0.05695 -0.49648 0.06111 -0.49609 0.06528 C -0.497 0.08704 -0.49765 0.10857 -0.49882 0.13033 C -0.49882 0.13195 -0.49908 0.1338 -0.49961 0.13496 C -0.50052 0.13704 -0.50195 0.1382 -0.50312 0.13958 C -0.5039 0.1463 -0.50429 0.14977 -0.50481 0.15671 C -0.5052 0.16088 -0.50533 0.16505 -0.50573 0.16898 C -0.50586 0.1706 -0.50638 0.17222 -0.50664 0.17384 C -0.50716 0.17732 -0.50833 0.18704 -0.50924 0.18935 C -0.51015 0.19121 -0.51106 0.19329 -0.51184 0.19537 C -0.51302 0.19861 -0.51328 0.20394 -0.51536 0.20486 C -0.52395 0.20857 -0.51757 0.20602 -0.5345 0.20949 C -0.53541 0.20996 -0.53619 0.21065 -0.53711 0.21088 C -0.54583 0.21366 -0.54661 0.21227 -0.55716 0.21088 C -0.56731 0.20648 -0.5625 0.21088 -0.57109 0.19537 C -0.57448 0.18079 -0.57096 0.19352 -0.57552 0.1831 C -0.57682 0.18009 -0.57786 0.17685 -0.57903 0.17384 C -0.5802 0.1706 -0.58125 0.16736 -0.58242 0.16435 C -0.58333 0.16227 -0.58437 0.16042 -0.58515 0.15833 C -0.58724 0.15208 -0.59114 0.13958 -0.59114 0.13958 C -0.59153 0.1375 -0.59166 0.13542 -0.59205 0.13333 C -0.59336 0.12685 -0.59466 0.12269 -0.59648 0.11644 C -0.59674 0.11273 -0.59804 0.09931 -0.59817 0.0963 C -0.59856 0.08333 -0.59856 0.07037 -0.59908 0.05741 C -0.59921 0.0544 -0.59974 0.05139 -0.59987 0.04815 C -0.60091 0.0338 -0.60169 0.01921 -0.60247 0.00486 C -0.60286 -0.00046 -0.60351 -0.02222 -0.60429 -0.0294 C -0.60468 -0.0331 -0.60546 -0.03657 -0.60599 -0.04028 C -0.60573 -0.05787 -0.60559 -0.07546 -0.6052 -0.09282 C -0.60494 -0.10069 -0.60494 -0.10856 -0.60429 -0.1162 C -0.60338 -0.12662 -0.60182 -0.1368 -0.60078 -0.14722 C -0.59869 -0.16782 -0.60156 -0.14815 -0.59817 -0.16898 C -0.59765 -0.1875 -0.59765 -0.20625 -0.59648 -0.22477 C -0.59596 -0.23217 -0.59401 -0.23912 -0.59296 -0.24629 C -0.59166 -0.25463 -0.59075 -0.26296 -0.58945 -0.27129 C -0.58789 -0.28171 -0.58698 -0.29259 -0.58424 -0.30231 C -0.58059 -0.31481 -0.5776 -0.32477 -0.57552 -0.33935 C -0.57461 -0.34583 -0.57317 -0.35625 -0.572 -0.36273 C -0.57161 -0.36481 -0.56979 -0.37199 -0.5694 -0.375 C -0.56875 -0.38079 -0.56836 -0.38657 -0.5677 -0.39213 C -0.5664 -0.40162 -0.56445 -0.41065 -0.56328 -0.42014 C -0.5582 -0.46134 -0.56419 -0.42361 -0.56067 -0.45879 C -0.56041 -0.46204 -0.5595 -0.46504 -0.55898 -0.46805 C -0.55625 -0.51111 -0.55963 -0.45741 -0.55716 -0.49282 C -0.5569 -0.49745 -0.55677 -0.50231 -0.55638 -0.50694 C -0.55612 -0.50903 -0.55573 -0.51088 -0.55546 -0.51296 C -0.55507 -0.5162 -0.55481 -0.51921 -0.55455 -0.52245 C -0.55481 -0.55602 -0.55468 -0.58958 -0.55546 -0.62315 C -0.55559 -0.63032 -0.55716 -0.63079 -0.55976 -0.63403 C -0.56067 -0.63611 -0.56119 -0.63866 -0.56237 -0.64028 C -0.56393 -0.6419 -0.56588 -0.64236 -0.5677 -0.64329 C -0.58463 -0.65162 -0.5733 -0.64514 -0.58073 -0.64954 C -0.58854 -0.64838 -0.59648 -0.64815 -0.60429 -0.64629 C -0.60586 -0.64606 -0.60716 -0.64421 -0.60859 -0.64329 C -0.6095 -0.64259 -0.61041 -0.64236 -0.61119 -0.64167 C -0.61237 -0.64074 -0.61692 -0.63472 -0.61731 -0.63403 C -0.61953 -0.63055 -0.62122 -0.62616 -0.62343 -0.62315 L -0.62695 -0.61852 L -0.63216 -0.60463 C -0.63385 -0.6 -0.6345 -0.59884 -0.63567 -0.59375 C -0.64257 -0.56458 -0.63554 -0.59421 -0.63919 -0.57361 C -0.63984 -0.56921 -0.64088 -0.56528 -0.64179 -0.56111 C -0.64205 -0.5456 -0.64205 -0.53009 -0.6427 -0.51458 C -0.64283 -0.50926 -0.64401 -0.5044 -0.6444 -0.49907 C -0.64479 -0.49352 -0.64479 -0.48773 -0.64531 -0.48194 C -0.64596 -0.47477 -0.64713 -0.46759 -0.64791 -0.46042 C -0.64856 -0.4544 -0.65 -0.43842 -0.65052 -0.43079 C -0.65078 -0.42616 -0.65104 -0.42153 -0.65143 -0.4169 C -0.65416 -0.27754 -0.65364 -0.34768 -0.65143 -0.15949 C -0.65078 -0.11065 -0.65169 -0.12546 -0.64961 -0.09907 C -0.64908 -0.08217 -0.64817 -0.06504 -0.64791 -0.04792 C -0.64726 -0.00301 -0.64752 0.0419 -0.647 0.08704 C -0.64687 0.09491 -0.64622 0.09607 -0.6444 0.10232 C -0.64205 0.13241 -0.64323 0.11204 -0.6444 0.17222 C -0.64466 0.18403 -0.64479 0.19607 -0.64531 0.20787 C -0.64531 0.21042 -0.64544 0.21343 -0.64609 0.21551 C -0.64661 0.21713 -0.64791 0.21759 -0.64869 0.21875 C -0.65716 0.21759 -0.66588 0.21921 -0.67408 0.21551 C -0.67513 0.21505 -0.68151 0.20278 -0.68281 0.19861 C -0.68346 0.19607 -0.68372 0.19329 -0.6845 0.19074 C -0.69205 0.16551 -0.68776 0.18542 -0.69323 0.15972 C -0.69388 0.15671 -0.69466 0.15371 -0.69492 0.15046 C -0.69739 0.12477 -0.69362 0.16551 -0.69765 0.11945 C -0.69817 0.1132 -0.69856 0.10695 -0.69934 0.10093 C -0.70013 0.09468 -0.70117 0.08843 -0.70195 0.08218 C -0.70494 0.05625 -0.70195 0.07153 -0.70546 0.05602 C -0.70573 0.04931 -0.70599 0.04259 -0.70625 0.03588 C -0.70664 0.02801 -0.70677 0.02014 -0.70716 0.0125 C -0.70742 0.00741 -0.70781 0.00208 -0.70807 -0.00301 C -0.70833 -0.01435 -0.70846 -0.02569 -0.70898 -0.03704 C -0.70924 -0.04537 -0.71041 -0.05347 -0.71067 -0.0618 C -0.71132 -0.09143 -0.71119 -0.12083 -0.71158 -0.15023 C -0.71132 -0.18055 -0.71354 -0.23565 -0.70898 -0.2743 C -0.70859 -0.27754 -0.70781 -0.28055 -0.70716 -0.28356 C -0.7069 -0.28819 -0.70651 -0.29282 -0.70625 -0.29745 C -0.70586 -0.30787 -0.70612 -0.31829 -0.70546 -0.32847 C -0.7052 -0.33287 -0.70429 -0.3368 -0.70364 -0.34097 C -0.70351 -0.34537 -0.70364 -0.35671 -0.70195 -0.36273 C -0.70117 -0.36528 -0.70026 -0.36782 -0.69934 -0.37037 C -0.69843 -0.3787 -0.6983 -0.38194 -0.69583 -0.39051 C -0.69479 -0.39444 -0.6914 -0.40208 -0.68971 -0.40602 C -0.68789 -0.41713 -0.68802 -0.41805 -0.68541 -0.4294 C -0.68424 -0.43403 -0.68294 -0.43842 -0.6819 -0.44329 C -0.68125 -0.44606 -0.68046 -0.45486 -0.6802 -0.45717 C -0.67825 -0.47176 -0.67877 -0.46805 -0.67578 -0.48194 C -0.675 -0.49167 -0.67513 -0.49444 -0.67317 -0.5037 C -0.67278 -0.50602 -0.672 -0.50787 -0.67148 -0.50995 C -0.67109 -0.5125 -0.67096 -0.51504 -0.67057 -0.51759 C -0.66992 -0.52176 -0.66809 -0.52917 -0.66705 -0.53171 C -0.65781 -0.55347 -0.66458 -0.53125 -0.66015 -0.54722 C -0.6595 -0.56204 -0.65963 -0.57731 -0.65833 -0.59213 C -0.65807 -0.59514 -0.65651 -0.59722 -0.65573 -0.59977 C -0.65507 -0.60231 -0.65455 -0.60509 -0.65403 -0.60764 C -0.65429 -0.61481 -0.65338 -0.62268 -0.65481 -0.6294 C -0.65546 -0.63171 -0.65781 -0.63009 -0.65924 -0.63079 C -0.66067 -0.63171 -0.66198 -0.63356 -0.66354 -0.63403 C -0.67018 -0.63565 -0.67695 -0.63611 -0.68359 -0.63704 C -0.68658 -0.63819 -0.68945 -0.63935 -0.69231 -0.64028 C -0.7108 -0.64606 -0.68867 -0.63819 -0.70286 -0.64329 C -0.70455 -0.64282 -0.70664 -0.64375 -0.70807 -0.64167 C -0.7095 -0.63958 -0.72122 -0.61481 -0.72369 -0.60764 C -0.72461 -0.60532 -0.72474 -0.60231 -0.72552 -0.59977 C -0.72591 -0.59815 -0.72669 -0.59676 -0.72721 -0.59514 C -0.72747 -0.59305 -0.72773 -0.59097 -0.72812 -0.58912 C -0.7289 -0.58472 -0.73007 -0.58102 -0.73073 -0.57662 C -0.73229 -0.56528 -0.73086 -0.57199 -0.73242 -0.55949 C -0.73268 -0.55787 -0.73307 -0.55648 -0.73333 -0.55486 C -0.73372 -0.55231 -0.73398 -0.54977 -0.73424 -0.54722 C -0.73502 -0.51273 -0.73463 -0.51134 -0.73684 -0.47893 C -0.73698 -0.47639 -0.7375 -0.47384 -0.73776 -0.47129 C -0.73802 -0.46805 -0.73841 -0.46504 -0.73854 -0.4618 C -0.73919 -0.45162 -0.73971 -0.4412 -0.74036 -0.43079 C -0.74075 -0.4243 -0.74114 -0.41713 -0.74205 -0.41065 C -0.74231 -0.40926 -0.7427 -0.40764 -0.74296 -0.40602 C -0.74323 -0.40301 -0.74362 -0.4 -0.74375 -0.39676 C -0.74544 -0.36667 -0.74349 -0.38241 -0.74557 -0.36736 C -0.74609 -0.3493 -0.74648 -0.33102 -0.74726 -0.31296 C -0.74739 -0.31134 -0.74804 -0.30995 -0.74817 -0.30833 C -0.74869 -0.29907 -0.7483 -0.28981 -0.74908 -0.28055 C -0.74921 -0.2787 -0.75026 -0.27731 -0.75078 -0.27592 C -0.7569 -0.17176 -0.7526 -0.25278 -0.75429 -0.02014 C -0.75533 0.13542 -0.74817 0.08264 -0.75599 0.1382 C -0.75651 0.14861 -0.75651 0.15371 -0.75781 0.16296 C -0.75833 0.16644 -0.75872 0.17014 -0.7595 0.17384 C -0.76041 0.17801 -0.76184 0.18195 -0.76302 0.18611 C -0.76393 0.18982 -0.76484 0.19329 -0.76562 0.19699 C -0.76601 0.19908 -0.76588 0.20139 -0.76653 0.20324 C -0.76744 0.20602 -0.76875 0.20833 -0.76992 0.21088 C -0.77031 0.2125 -0.77018 0.21435 -0.77083 0.21551 C -0.77148 0.21667 -0.77265 0.21644 -0.77343 0.21713 C -0.77434 0.21806 -0.77526 0.21921 -0.77604 0.22037 C -0.7802 0.21713 -0.7845 0.21505 -0.78828 0.21088 C -0.79036 0.2088 -0.79166 0.20463 -0.79349 0.20162 C -0.79583 0.19792 -0.79778 0.19699 -0.79961 0.19236 C -0.80039 0.19051 -0.80078 0.1882 -0.8013 0.18611 C -0.80468 0.15046 -0.79987 0.19398 -0.80403 0.17222 C -0.80481 0.16759 -0.8052 0.16296 -0.80573 0.15833 C -0.80612 0.15417 -0.80638 0.15 -0.80664 0.14583 C -0.80768 0.12847 -0.80742 0.13171 -0.80833 0.11181 C -0.80807 0.08588 -0.80794 0.05996 -0.80742 0.03426 C -0.80742 0.02894 -0.80664 0.02384 -0.80664 0.01875 C -0.80664 -0.01342 -0.80677 -0.04537 -0.80742 -0.07731 C -0.80755 -0.0831 -0.80872 -0.08866 -0.80924 -0.09444 C -0.80963 -0.09907 -0.80976 -0.1037 -0.81002 -0.10833 C -0.81028 -0.11111 -0.81067 -0.11366 -0.81093 -0.1162 C -0.81132 -0.12037 -0.81145 -0.12454 -0.81184 -0.12847 C -0.81211 -0.13171 -0.8125 -0.13472 -0.81276 -0.13796 C -0.81367 -0.15185 -0.81432 -0.16574 -0.81536 -0.17963 C -0.81549 -0.18194 -0.81588 -0.18379 -0.81614 -0.18588 C -0.81809 -0.20139 -0.81575 -0.18542 -0.81875 -0.20463 C -0.82174 -0.25625 -0.81796 -0.19213 -0.82057 -0.23079 C -0.82083 -0.23611 -0.82109 -0.2412 -0.82148 -0.24629 C -0.822 -0.25417 -0.82265 -0.2618 -0.82317 -0.26967 C -0.82343 -0.27338 -0.82448 -0.29167 -0.82487 -0.29606 C -0.82825 -0.33009 -0.82539 -0.2912 -0.82747 -0.32245 C -0.82786 -0.43079 -0.82786 -0.53935 -0.82838 -0.64792 C -0.82838 -0.6537 -0.82994 -0.65833 -0.83099 -0.66342 C -0.83138 -0.66504 -0.83138 -0.66667 -0.8319 -0.66805 C -0.83281 -0.67037 -0.83437 -0.67199 -0.83541 -0.6743 C -0.83619 -0.67616 -0.83632 -0.6787 -0.83711 -0.68055 C -0.83919 -0.68565 -0.83945 -0.68495 -0.84231 -0.68657 C -0.84882 -0.68542 -0.84961 -0.68773 -0.85364 -0.68055 C -0.85442 -0.67917 -0.85481 -0.67731 -0.85546 -0.67592 C -0.85573 -0.6743 -0.85586 -0.67268 -0.85625 -0.67129 C -0.85677 -0.66991 -0.85755 -0.66921 -0.85807 -0.66805 C -0.85859 -0.66713 -0.86184 -0.65926 -0.86237 -0.65717 C -0.86393 -0.65185 -0.86276 -0.65231 -0.86419 -0.64629 C -0.8651 -0.64213 -0.86653 -0.63819 -0.86757 -0.63403 L -0.87031 -0.62477 C -0.87057 -0.62199 -0.87057 -0.61944 -0.87109 -0.6169 C -0.87148 -0.61528 -0.87252 -0.61389 -0.87291 -0.61227 C -0.87369 -0.60879 -0.87408 -0.60509 -0.87461 -0.60139 C -0.875 -0.59884 -0.87526 -0.59629 -0.87552 -0.59375 C -0.87578 -0.59004 -0.87578 -0.58634 -0.8763 -0.58287 C -0.87669 -0.58102 -0.87747 -0.57963 -0.87812 -0.57824 C -0.88203 -0.54305 -0.87773 -0.57917 -0.88164 -0.55185 C -0.88216 -0.54745 -0.88294 -0.53889 -0.88333 -0.53472 C -0.88385 -0.48935 -0.88424 -0.44375 -0.88502 -0.39838 C -0.88515 -0.39467 -0.88567 -0.39097 -0.88593 -0.3875 C -0.88658 -0.38079 -0.88776 -0.36829 -0.88854 -0.36273 L -0.88945 -0.35648 C -0.88867 -0.3206 -0.89427 -0.29699 -0.88593 -0.27129 C -0.88541 -0.26967 -0.88476 -0.26805 -0.88424 -0.26643 C -0.88385 -0.26504 -0.88385 -0.26319 -0.88333 -0.2618 C -0.88268 -0.26042 -0.88177 -0.25879 -0.88073 -0.25879 C -0.87109 -0.25879 -0.86158 -0.26088 -0.85195 -0.2618 C -0.84948 -0.26273 -0.84661 -0.26366 -0.84414 -0.26504 C -0.84231 -0.26597 -0.84062 -0.26736 -0.8388 -0.26805 C -0.83593 -0.26944 -0.83294 -0.26967 -0.83007 -0.27129 C -0.82942 -0.27153 -0.822 -0.27731 -0.81966 -0.27731 C -0.80781 -0.27824 -0.79583 -0.27847 -0.78398 -0.27893 C -0.76614 -0.2868 -0.78099 -0.28079 -0.73593 -0.27893 L -0.70625 -0.27731 C -0.70286 -0.27685 -0.69934 -0.27662 -0.69583 -0.27592 C -0.69466 -0.27569 -0.69349 -0.27454 -0.69231 -0.2743 C -0.68971 -0.27361 -0.68711 -0.27338 -0.6845 -0.27268 C -0.66809 -0.26875 -0.67864 -0.27037 -0.66445 -0.26805 C -0.66093 -0.26759 -0.65755 -0.26667 -0.65403 -0.26643 L -0.39843 -0.26342 C -0.39687 -0.26273 -0.39205 -0.26042 -0.39062 -0.26042 C -0.38099 -0.25949 -0.37148 -0.25903 -0.36184 -0.25879 L -0.16211 -0.25717 C -0.15898 -0.25671 -0.15573 -0.25579 -0.1526 -0.25579 C -0.14635 -0.25579 -0.13086 -0.25787 -0.12382 -0.25879 C -0.11562 -0.25972 -0.09804 -0.26111 -0.08711 -0.26342 C -0.08541 -0.26389 -0.08372 -0.26458 -0.0819 -0.26504 C -0.075 -0.26667 -0.07487 -0.26597 -0.06888 -0.26805 C -0.0677 -0.26852 -0.06653 -0.26944 -0.06536 -0.26967 C -0.06224 -0.27037 -0.05898 -0.2706 -0.05573 -0.27129 C -0.03828 -0.27731 -0.05 -0.27384 -0.01041 -0.27129 C -0.00859 -0.27106 -0.0069 -0.27037 -0.0052 -0.26967 C -0.00403 -0.26921 -0.00286 -0.26805 -0.00169 -0.26805 C 0.01485 -0.26713 0.03138 -0.26713 0.04805 -0.26643 C 0.05092 -0.26551 0.05378 -0.26435 0.05677 -0.26342 C 0.05873 -0.26273 0.06081 -0.26296 0.06289 -0.2618 C 0.06472 -0.26088 0.06628 -0.25856 0.0681 -0.25717 C 0.07032 -0.25555 0.07279 -0.25486 0.075 -0.25417 C 0.07539 -0.25254 0.07552 -0.25092 0.07592 -0.24954 C 0.07644 -0.24745 0.07722 -0.24537 0.07761 -0.24329 C 0.07813 -0.2412 0.07813 -0.23912 0.07852 -0.23704 C 0.07956 -0.23241 0.08086 -0.22778 0.08204 -0.22315 C 0.08386 -0.20092 0.08399 -0.20393 0.08204 -0.16898 C 0.08191 -0.1662 0.07839 -0.16111 0.07761 -0.15949 C 0.07696 -0.1581 0.07683 -0.15602 0.07592 -0.15486 C 0.07383 -0.15231 0.06888 -0.14861 0.06888 -0.14861 C 0.06836 -0.14722 0.0681 -0.14514 0.06719 -0.14398 C 0.06237 -0.13819 0.05899 -0.13889 0.05326 -0.13796 C 0.05144 -0.13634 0.04792 -0.13264 0.04545 -0.13171 C 0.04336 -0.13102 0.04128 -0.13055 0.03933 -0.13009 C 0.02995 -0.12014 0.03802 -0.12754 0.01927 -0.11921 C 0.01745 -0.11852 0.01576 -0.11713 0.01394 -0.1162 C 0.01055 -0.11435 0.00704 -0.11342 0.00352 -0.11157 C 0.00209 -0.11065 0.00066 -0.10926 -0.00078 -0.10833 C -0.00963 -0.10347 -0.00885 -0.10417 -0.01653 -0.10231 C -0.04036 -0.08333 -0.00794 -0.10717 -0.03307 -0.09444 C -0.0345 -0.09375 -0.03515 -0.09051 -0.03658 -0.08981 C -0.03997 -0.08819 -0.04362 -0.08889 -0.047 -0.08819 C -0.06171 -0.08055 -0.05091 -0.08518 -0.07057 -0.08055 C -0.11276 -0.07037 -0.06471 -0.07708 -0.14739 -0.07268 C -0.15143 -0.07222 -0.15546 -0.07222 -0.1595 -0.07129 C -0.16132 -0.07083 -0.16289 -0.06829 -0.16471 -0.06805 C -0.18073 -0.06667 -0.19674 -0.06713 -0.21276 -0.06667 L -0.29296 -0.06805 C -0.2944 -0.06805 -0.29583 -0.06944 -0.29726 -0.06967 C -0.30052 -0.07037 -0.30377 -0.0706 -0.3069 -0.07129 C -0.30833 -0.07222 -0.30976 -0.07338 -0.31132 -0.0743 C -0.31744 -0.07801 -0.32565 -0.07685 -0.33138 -0.07731 C -0.33476 -0.07893 -0.33828 -0.08102 -0.34179 -0.08217 C -0.34609 -0.0831 -0.35052 -0.0831 -0.35481 -0.08356 L -0.38632 -0.0868 C -0.39231 -0.08727 -0.39843 -0.08819 -0.40455 -0.08819 L -0.5345 -0.08981 L -0.55807 -0.09606 C -0.56041 -0.09653 -0.56276 -0.09653 -0.5651 -0.09745 C -0.57304 -0.10162 -0.58073 -0.10717 -0.58854 -0.11157 C -0.59375 -0.11435 -0.59817 -0.11528 -0.60338 -0.11782 C -0.61497 -0.12315 -0.60234 -0.11898 -0.61393 -0.12245 C -0.61471 -0.12338 -0.61549 -0.12477 -0.61653 -0.12546 C -0.62265 -0.13032 -0.62539 -0.12917 -0.63307 -0.13009 C -0.6983 -0.12037 -0.64895 -0.12731 -0.81002 -0.13009 C -0.81184 -0.13009 -0.81354 -0.13102 -0.81536 -0.13171 C -0.81653 -0.13217 -0.81757 -0.13264 -0.81875 -0.13333 L -0.82669 -0.13634 C -0.82942 -0.13889 -0.8319 -0.14074 -0.8345 -0.14398 C -0.83515 -0.14491 -0.83554 -0.14629 -0.83619 -0.14722 C -0.83711 -0.14838 -0.83802 -0.1493 -0.8388 -0.15023 C -0.84388 -0.16366 -0.83789 -0.14676 -0.84153 -0.15949 C -0.84192 -0.16134 -0.84257 -0.16273 -0.84323 -0.16412 C -0.84296 -0.21528 -0.84283 -0.26667 -0.84231 -0.31782 C -0.84218 -0.32893 -0.84153 -0.33009 -0.84062 -0.33935 C -0.83971 -0.3493 -0.83906 -0.35903 -0.83802 -0.36898 C -0.83776 -0.37153 -0.83763 -0.37407 -0.83711 -0.37662 C -0.83554 -0.38495 -0.82981 -0.40856 -0.82747 -0.41389 C -0.82669 -0.41597 -0.82578 -0.41782 -0.82487 -0.42014 C -0.82369 -0.42315 -0.82265 -0.42639 -0.82148 -0.4294 C -0.81862 -0.43611 -0.81562 -0.44282 -0.81276 -0.44954 C -0.81211 -0.45092 -0.81171 -0.45278 -0.81093 -0.45417 C -0.80963 -0.45648 -0.80807 -0.4581 -0.80664 -0.46042 C -0.80273 -0.4662 -0.80729 -0.46204 -0.79961 -0.46805 C -0.797 -0.47014 -0.79036 -0.47222 -0.78919 -0.47268 C -0.78007 -0.48079 -0.77877 -0.48264 -0.76471 -0.4868 C -0.75742 -0.48866 -0.75026 -0.4919 -0.74296 -0.49282 C -0.71536 -0.49629 -0.73476 -0.49421 -0.6845 -0.49745 C -0.68033 -0.49838 -0.67565 -0.49861 -0.67148 -0.50069 C -0.66966 -0.50162 -0.66796 -0.50278 -0.66614 -0.5037 C -0.66432 -0.50463 -0.65703 -0.50694 -0.65573 -0.50694 L -0.44557 -0.50833 L -0.26158 -0.50995 C -0.25338 -0.51574 -0.26132 -0.51088 -0.25026 -0.51458 C -0.2388 -0.51829 -0.24687 -0.51875 -0.2319 -0.51921 L -0.12643 -0.52083 L -0.07239 -0.52546 C -0.07031 -0.52569 -0.06823 -0.52662 -0.06627 -0.52708 C -0.06367 -0.52754 -0.06093 -0.52801 -0.05833 -0.52847 L -0.05143 -0.53009 C -0.04596 -0.53333 -0.04908 -0.53194 -0.03919 -0.5331 C -0.02031 -0.53565 -0.01549 -0.53518 0.00795 -0.53634 C 0.00938 -0.53727 0.01081 -0.53866 0.01224 -0.53935 C 0.01485 -0.54074 0.01745 -0.54143 0.02006 -0.54259 C 0.02097 -0.54282 0.02188 -0.54352 0.02266 -0.54398 C 0.02383 -0.5456 0.02513 -0.54699 0.02618 -0.54861 C 0.02683 -0.54954 0.02722 -0.55116 0.028 -0.55185 C 0.02878 -0.55254 0.02969 -0.55278 0.0306 -0.55347 C 0.03373 -0.5581 0.03724 -0.56204 0.04011 -0.56736 C 0.04102 -0.56875 0.04206 -0.57014 0.04271 -0.57199 C 0.04493 -0.57754 0.04675 -0.58333 0.04883 -0.58912 C 0.05144 -0.59583 0.05677 -0.60926 0.05677 -0.60926 C 0.05704 -0.61065 0.05717 -0.61227 0.05756 -0.61389 C 0.05977 -0.62129 0.06316 -0.62754 0.06459 -0.63542 C 0.0655 -0.64028 0.06628 -0.64491 0.06719 -0.64954 C 0.06771 -0.65208 0.06888 -0.65717 0.06888 -0.65717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4653"/>
            <a:ext cx="12192000" cy="6882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4895" y="477202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2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55 0.01042 L 0.00755 0.01042 C 0.00781 0.06366 0.00768 0.1169 0.00833 0.17014 C 0.00846 0.17894 0.00963 0.18773 0.01015 0.19653 C 0.01055 0.20324 0.01068 0.20996 0.01094 0.21667 C 0.01068 0.29051 0.01068 0.36459 0.01015 0.43843 C 0.01015 0.44167 0.00846 0.44537 0.00755 0.44769 C 0.01042 0.57107 0.01107 0.55023 0.00924 0.6757 C 0.00924 0.67963 0.00755 0.68148 0.00664 0.68496 C 0.00625 0.68635 0.00625 0.6882 0.00573 0.68959 C 0.00377 0.69584 0.00351 0.69537 0.00052 0.69885 C -0.00104 0.70695 0.00065 0.70047 -0.003 0.7081 C -0.00495 0.7125 -0.00443 0.71412 -0.00729 0.71736 C -0.00807 0.71829 -0.00912 0.71852 -0.0099 0.71898 C -0.01055 0.7206 -0.01081 0.72246 -0.01172 0.72361 C -0.01237 0.72477 -0.01341 0.72454 -0.01432 0.72523 C -0.0155 0.72616 -0.01667 0.72709 -0.01784 0.72824 C -0.01875 0.72917 -0.0194 0.73079 -0.02044 0.73148 C -0.02149 0.73218 -0.02748 0.73426 -0.02826 0.73449 L -0.0875 0.73287 C -0.08906 0.73287 -0.0905 0.73148 -0.09193 0.73148 C -0.09831 0.73148 -0.10469 0.73264 -0.11107 0.73287 L -0.14427 0.73449 C -0.15221 0.73727 -0.14896 0.73681 -0.16172 0.73449 C -0.17396 0.73218 -0.15794 0.7338 -0.16784 0.73148 C -0.17096 0.73056 -0.17422 0.73033 -0.17735 0.72986 C -0.17878 0.7294 -0.18034 0.72894 -0.18177 0.72824 C -0.18724 0.72593 -0.18125 0.72685 -0.18958 0.72523 C -0.19596 0.72408 -0.20235 0.72315 -0.20873 0.72222 C -0.21172 0.72153 -0.21458 0.7213 -0.21745 0.7206 C -0.21901 0.72014 -0.22044 0.71945 -0.22188 0.71898 C -0.22357 0.71852 -0.22539 0.71806 -0.22708 0.71736 L -0.26107 0.71898 C -0.26432 0.71922 -0.27448 0.72084 -0.27852 0.72222 C -0.27969 0.72246 -0.28086 0.72338 -0.28203 0.72361 C -0.28529 0.72431 -0.28841 0.72477 -0.29167 0.72523 C -0.2944 0.72778 -0.2961 0.72986 -0.29948 0.72986 L -0.49141 0.72685 C -0.49857 0.72616 -0.50586 0.72477 -0.51315 0.72523 C -0.54987 0.72732 -0.49688 0.72871 -0.52188 0.72986 C -0.54141 0.73079 -0.56081 0.73079 -0.58034 0.73148 C -0.58932 0.73472 -0.58802 0.73472 -0.59688 0.73611 C -0.60065 0.73658 -0.60443 0.73704 -0.6082 0.7375 C -0.61224 0.7382 -0.61797 0.73912 -0.62214 0.74074 C -0.62305 0.74097 -0.62396 0.74167 -0.62474 0.74236 C -0.64466 0.74097 -0.64245 0.74167 -0.65703 0.73912 C -0.65964 0.73866 -0.66224 0.7382 -0.66485 0.7375 C -0.66641 0.73727 -0.66784 0.73658 -0.66927 0.73611 C -0.67044 0.73565 -0.67162 0.73449 -0.67279 0.73449 C -0.68555 0.73357 -0.69831 0.73357 -0.71107 0.73287 C -0.71198 0.73195 -0.71263 0.72986 -0.7138 0.72986 C -0.7293 0.72871 -0.72748 0.72824 -0.73555 0.73287 L -0.77214 0.73148 C -0.7737 0.73125 -0.77513 0.73056 -0.77656 0.72986 C -0.77826 0.72894 -0.78008 0.72778 -0.78177 0.72685 C -0.78815 0.71922 -0.78008 0.72847 -0.78789 0.7206 C -0.7888 0.71968 -0.78971 0.71852 -0.7905 0.71736 C -0.79115 0.71644 -0.79154 0.71505 -0.79219 0.71435 C -0.79297 0.71343 -0.79401 0.71343 -0.79479 0.71273 C -0.7957 0.71135 -0.79688 0.70996 -0.79753 0.7081 C -0.79805 0.70625 -0.79805 0.70394 -0.79831 0.70185 C -0.79883 0.69885 -0.79948 0.69584 -0.80013 0.6926 C -0.80039 0.55972 -0.80013 0.42709 -0.80091 0.29422 C -0.80104 0.28935 -0.80235 0.28496 -0.80274 0.28033 C -0.80313 0.27454 -0.80326 0.26898 -0.80352 0.2632 C -0.80417 0.25417 -0.80534 0.24422 -0.80625 0.23519 C -0.80586 0.19607 -0.80586 0.15672 -0.80534 0.11736 C -0.80521 0.11435 -0.80482 0.11111 -0.80443 0.1081 C -0.80404 0.1051 -0.80326 0.10185 -0.80274 0.09885 C -0.80221 0.09144 -0.80156 0.07986 -0.80091 0.07246 C -0.80065 0.06945 -0.80039 0.06621 -0.80013 0.0632 C -0.79987 0.06111 -0.79935 0.05903 -0.79922 0.05695 C -0.79883 0.05278 -0.79857 0.04885 -0.79831 0.04468 C -0.79805 0.01366 -0.79805 -0.01736 -0.79753 -0.04838 C -0.7974 -0.05115 -0.79688 -0.05347 -0.79662 -0.05625 C -0.79414 -0.08472 -0.79701 -0.05879 -0.79479 -0.07315 C -0.79349 -0.08194 -0.7944 -0.08565 -0.7905 -0.09028 C -0.78971 -0.0912 -0.7888 -0.0912 -0.78789 -0.0919 C -0.78672 -0.09328 -0.78555 -0.0949 -0.78438 -0.09653 C -0.7836 -0.09745 -0.78255 -0.09838 -0.78177 -0.09953 C -0.78086 -0.10092 -0.78008 -0.10278 -0.77917 -0.10416 C -0.77748 -0.10648 -0.77539 -0.10787 -0.77396 -0.11041 C -0.7707 -0.1162 -0.77253 -0.11435 -0.76875 -0.11666 C -0.76654 -0.12037 -0.76289 -0.12778 -0.76003 -0.12893 L -0.75651 -0.13055 C -0.753 -0.13472 -0.75091 -0.13819 -0.74688 -0.13981 C -0.74492 -0.14074 -0.74284 -0.14097 -0.74076 -0.14143 C -0.73086 -0.15023 -0.74505 -0.13842 -0.73203 -0.14606 C -0.72578 -0.14977 -0.73425 -0.15069 -0.72422 -0.15231 C -0.70846 -0.15486 -0.71784 -0.15347 -0.69636 -0.15532 C -0.678 -0.16203 -0.68802 -0.15903 -0.6474 -0.15532 C -0.64453 -0.15509 -0.64167 -0.15278 -0.6388 -0.15231 C -0.61667 -0.14907 -0.63672 -0.15254 -0.62305 -0.1493 C -0.61836 -0.14815 -0.61367 -0.14768 -0.60912 -0.14606 C -0.60469 -0.14444 -0.60039 -0.14213 -0.59596 -0.14143 C -0.57865 -0.13865 -0.58958 -0.14004 -0.56289 -0.13842 C -0.56146 -0.13727 -0.56003 -0.13588 -0.55846 -0.13518 C -0.5556 -0.13426 -0.55274 -0.13426 -0.54974 -0.13379 C -0.54805 -0.13333 -0.54636 -0.13264 -0.54453 -0.13217 C -0.53711 -0.12315 -0.54649 -0.13379 -0.53932 -0.12754 C -0.53841 -0.12662 -0.53763 -0.125 -0.53672 -0.1243 C -0.53451 -0.12291 -0.53203 -0.12268 -0.52969 -0.12129 C -0.52591 -0.11898 -0.528 -0.12014 -0.52357 -0.11828 C -0.5224 -0.11713 -0.52149 -0.11528 -0.52018 -0.11504 C -0.50039 -0.11203 -0.47344 -0.11435 -0.45469 -0.11504 C -0.44883 -0.11852 -0.45612 -0.11412 -0.44779 -0.11967 C -0.44688 -0.12037 -0.44596 -0.1206 -0.44518 -0.12129 C -0.44414 -0.12222 -0.44349 -0.12361 -0.44245 -0.1243 C -0.44115 -0.12569 -0.43776 -0.12685 -0.43646 -0.12754 C -0.43555 -0.12801 -0.43464 -0.12847 -0.43373 -0.12893 C -0.43268 -0.13055 -0.43151 -0.1324 -0.43034 -0.13379 C -0.42852 -0.13541 -0.4237 -0.13634 -0.4224 -0.1368 C -0.41445 -0.14143 -0.41901 -0.13958 -0.40846 -0.14143 C -0.403 -0.14097 -0.3974 -0.14074 -0.39193 -0.13981 C -0.39011 -0.13958 -0.38841 -0.13889 -0.38672 -0.13842 C -0.38438 -0.13773 -0.38203 -0.13727 -0.37969 -0.1368 C -0.37852 -0.13565 -0.37735 -0.13495 -0.37617 -0.13379 C -0.37448 -0.13171 -0.37292 -0.12916 -0.37096 -0.12754 C -0.35365 -0.11203 -0.37188 -0.12778 -0.35964 -0.11828 C -0.35846 -0.11736 -0.35742 -0.11597 -0.35612 -0.11504 C -0.35443 -0.11389 -0.35274 -0.11296 -0.35091 -0.11203 C -0.34792 -0.11018 -0.34453 -0.1081 -0.34141 -0.1074 L -0.33438 -0.10578 C -0.33346 -0.10532 -0.33268 -0.1044 -0.33177 -0.10416 C -0.31602 -0.10139 -0.30938 -0.10324 -0.29167 -0.10416 C -0.29024 -0.1044 -0.27539 -0.10625 -0.2724 -0.1074 C -0.27096 -0.10787 -0.26966 -0.11018 -0.2681 -0.11041 C -0.26237 -0.11157 -0.25651 -0.11157 -0.25065 -0.11203 C -0.24922 -0.1125 -0.24779 -0.11296 -0.24623 -0.11342 C -0.24401 -0.11458 -0.24167 -0.11597 -0.23932 -0.11666 C -0.2362 -0.11759 -0.23294 -0.11759 -0.22969 -0.11828 C -0.21888 -0.12199 -0.23242 -0.11736 -0.22018 -0.12129 C -0.20339 -0.12662 -0.2263 -0.11944 -0.21224 -0.1243 C -0.21055 -0.125 -0.20873 -0.12546 -0.20703 -0.12592 C -0.20417 -0.12685 -0.2013 -0.12847 -0.19831 -0.12893 C -0.19089 -0.13055 -0.17787 -0.1331 -0.17214 -0.13379 L -0.1556 -0.13518 L -0.14336 -0.13842 C -0.14102 -0.13889 -0.1388 -0.13981 -0.13646 -0.13981 C -0.11628 -0.13981 -0.09623 -0.13889 -0.07617 -0.13842 C -0.07383 -0.13727 -0.07149 -0.13657 -0.06927 -0.13518 C -0.0655 -0.1331 -0.06758 -0.13403 -0.06315 -0.13217 C -0.06198 -0.13102 -0.06081 -0.12986 -0.05964 -0.12893 C -0.05846 -0.12824 -0.05729 -0.12824 -0.05612 -0.12754 C -0.05521 -0.12685 -0.05443 -0.12523 -0.05352 -0.1243 C -0.05169 -0.12268 -0.04818 -0.12199 -0.04662 -0.12129 C -0.04024 -0.11365 -0.04818 -0.12291 -0.0405 -0.11504 C -0.03958 -0.11412 -0.0388 -0.11273 -0.03789 -0.11203 C -0.0362 -0.11065 -0.03438 -0.10995 -0.03255 -0.10879 L -0.02995 -0.1074 C -0.02878 -0.10578 -0.02774 -0.10393 -0.02656 -0.10278 C -0.02123 -0.09745 -0.02357 -0.10139 -0.01862 -0.09815 C -0.01745 -0.09722 -0.01641 -0.0956 -0.01511 -0.0949 C -0.01198 -0.09352 -0.00873 -0.09305 -0.0056 -0.0919 C -0.00469 -0.09143 -0.00391 -0.09051 -0.003 -0.09028 C 0.00052 -0.08935 0.00404 -0.08935 0.00755 -0.08865 L 0.01627 -0.08727 C 0.01745 -0.08611 0.01849 -0.08472 0.01966 -0.08403 C 0.02239 -0.08264 0.03216 -0.08125 0.03372 -0.08102 C 0.04818 -0.08148 0.06276 -0.08264 0.07721 -0.08264 C 0.0793 -0.08264 0.08151 -0.08264 0.08333 -0.08102 C 0.08424 -0.08032 0.08385 -0.07778 0.08424 -0.07639 C 0.08476 -0.0743 0.08542 -0.07222 0.08594 -0.07014 C 0.08672 -0.06273 0.08672 -0.06111 0.08776 -0.05463 C 0.0888 -0.04768 0.08854 -0.05185 0.08945 -0.04375 C 0.08984 -0.04074 0.08997 -0.0375 0.09036 -0.03449 C 0.09206 -0.02129 0.09206 -0.02708 0.09297 -0.01597 C 0.09336 -0.0118 0.09349 -0.00764 0.09388 -0.00347 C 0.09401 -0.00092 0.0944 0.00162 0.09466 0.0044 C 0.09492 0.00672 0.09544 0.01505 0.09648 0.01829 C 0.09713 0.0206 0.09818 0.02246 0.09909 0.02454 C 0.09935 0.0301 0.09922 0.03588 0.1 0.04144 C 0.10013 0.04329 0.1013 0.04445 0.10169 0.04607 C 0.10221 0.04861 0.10234 0.05139 0.1026 0.05394 C 0.10286 0.05741 0.10312 0.06111 0.10338 0.06482 C 0.10377 0.06898 0.1039 0.07315 0.1043 0.07709 C 0.10443 0.07871 0.10495 0.08033 0.10521 0.08172 C 0.10547 0.08588 0.10586 0.09005 0.10612 0.09422 C 0.10612 0.09491 0.10768 0.15278 0.10872 0.16852 C 0.10911 0.17523 0.11055 0.18611 0.11133 0.1919 C 0.11172 0.20185 0.11185 0.21551 0.11302 0.22593 C 0.11354 0.2301 0.11419 0.23426 0.11471 0.23843 C 0.1151 0.25139 0.11562 0.26412 0.11562 0.27709 C 0.11614 0.36389 0.11601 0.4507 0.11654 0.5375 C 0.11654 0.54121 0.11706 0.54491 0.11745 0.54838 C 0.11758 0.55116 0.11797 0.55371 0.11823 0.55625 C 0.11797 0.59283 0.11823 0.62963 0.11745 0.66621 C 0.11732 0.67199 0.11497 0.67685 0.11393 0.68172 C 0.11185 0.69074 0.11289 0.69005 0.11042 0.69722 C 0.10937 0.70047 0.10807 0.70347 0.1069 0.70672 C 0.10638 0.7081 0.1056 0.70949 0.10521 0.71135 C 0.10404 0.71528 0.10351 0.72037 0.10169 0.72361 C 0.10078 0.72523 0.09987 0.72662 0.09909 0.72824 C 0.09752 0.73218 0.09661 0.73727 0.09466 0.74074 C 0.09388 0.74236 0.09297 0.74375 0.09206 0.74537 C 0.09114 0.74722 0.09036 0.74954 0.08945 0.75162 C 0.08841 0.75394 0.08542 0.75834 0.08424 0.75926 C 0.08294 0.76042 0.08138 0.76019 0.07995 0.76088 C 0.06693 0.76713 0.08346 0.76111 0.06771 0.76551 C 0.06497 0.76621 0.05703 0.76968 0.05547 0.77014 C 0.05351 0.77084 0.05143 0.7713 0.04935 0.77176 C 0.03893 0.7713 0.02838 0.77014 0.01797 0.77014 C -0.00378 0.77014 -0.02565 0.7713 -0.0474 0.77176 L -0.12162 0.77338 C -0.12357 0.77431 -0.12565 0.7757 -0.12774 0.77639 C -0.13203 0.77778 -0.14779 0.77917 -0.15039 0.7794 L -0.21406 0.77639 L -0.2655 0.77338 C -0.2806 0.77176 -0.29011 0.7706 -0.30391 0.76852 C -0.30716 0.76736 -0.31003 0.76621 -0.31341 0.76551 C -0.33919 0.75949 -0.3711 0.76297 -0.39284 0.7625 C -0.39362 0.76181 -0.39453 0.76111 -0.39544 0.76088 C -0.40547 0.75764 -0.40729 0.75764 -0.41719 0.75625 C -0.42305 0.75672 -0.42891 0.75695 -0.43464 0.75787 C -0.43646 0.7581 -0.43815 0.75903 -0.43985 0.75926 C -0.45235 0.76065 -0.46485 0.76111 -0.47735 0.7625 C -0.48646 0.7632 -0.50443 0.76551 -0.50443 0.76551 C -0.52735 0.7757 -0.50208 0.76551 -0.52617 0.77176 C -0.52865 0.77222 -0.53086 0.77408 -0.5332 0.77477 C -0.53607 0.7757 -0.53906 0.77593 -0.54193 0.77639 C -0.55208 0.7801 -0.55 0.7794 -0.56719 0.78264 C -0.57162 0.78334 -0.57591 0.78357 -0.58034 0.78403 L -0.61263 0.78264 C -0.61719 0.78218 -0.62188 0.78218 -0.62656 0.78102 C -0.62865 0.78056 -0.63047 0.77824 -0.63268 0.77801 C -0.64596 0.77662 -0.65938 0.77685 -0.67279 0.77639 C -0.67539 0.7757 -0.68047 0.77454 -0.6832 0.77338 C -0.69466 0.7676 -0.6832 0.77292 -0.69193 0.76713 C -0.6931 0.76644 -0.69427 0.76621 -0.69544 0.76551 C -0.69909 0.76366 -0.69948 0.76227 -0.70417 0.76088 C -0.70703 0.75996 -0.71003 0.75972 -0.71289 0.75926 C -0.7138 0.7588 -0.71458 0.7581 -0.7155 0.75787 C -0.72513 0.75278 -0.72526 0.75672 -0.74167 0.75787 C -0.74258 0.75834 -0.74336 0.7588 -0.74427 0.75926 C -0.74662 0.76042 -0.7513 0.7625 -0.7513 0.7625 C -0.76224 0.76181 -0.77331 0.76181 -0.78438 0.76088 C -0.79011 0.76042 -0.78763 0.75926 -0.79219 0.75463 C -0.79297 0.75394 -0.79401 0.75371 -0.79479 0.75301 C -0.8056 0.74491 -0.79219 0.75463 -0.80091 0.74699 C -0.80235 0.7456 -0.80391 0.74491 -0.80534 0.74375 C -0.80625 0.74236 -0.80716 0.74097 -0.80794 0.73912 C -0.80873 0.73727 -0.80925 0.73519 -0.80964 0.73287 C -0.81042 0.72986 -0.81107 0.72685 -0.81146 0.72361 C -0.81211 0.71806 -0.81302 0.70834 -0.81406 0.70347 C -0.81471 0.70023 -0.81589 0.69746 -0.81667 0.69422 C -0.81771 0.68959 -0.81927 0.68033 -0.81927 0.68033 C -0.8211 0.63889 -0.82083 0.65394 -0.81927 0.58565 C -0.81914 0.58102 -0.81771 0.58033 -0.81667 0.57639 C -0.81589 0.57338 -0.81563 0.57014 -0.81485 0.56713 C -0.81055 0.54792 -0.81511 0.5713 -0.81224 0.55625 C -0.81029 0.52431 -0.81328 0.55255 -0.80964 0.5375 C -0.80886 0.53403 -0.8086 0.52709 -0.80794 0.52361 C -0.80755 0.52153 -0.80677 0.51945 -0.80625 0.51736 C -0.80599 0.50857 -0.80625 0.46713 -0.80443 0.44769 C -0.8043 0.44607 -0.80378 0.44468 -0.80352 0.44306 C -0.803 0.43889 -0.80221 0.43496 -0.80182 0.43056 C -0.80078 0.4176 -0.80182 0.42315 -0.79922 0.41366 C -0.79805 0.4007 -0.79831 0.40116 -0.79479 0.38565 C -0.7944 0.38403 -0.79375 0.38264 -0.7931 0.38102 C -0.7931 0.38056 -0.7918 0.36829 -0.79141 0.36713 C -0.79076 0.36528 -0.78958 0.36389 -0.7888 0.3625 C -0.78724 0.3544 -0.7888 0.36042 -0.78529 0.35301 C -0.7836 0.34977 -0.78229 0.34607 -0.78086 0.34236 C -0.7806 0.34074 -0.78047 0.33889 -0.78008 0.33773 C -0.7793 0.33588 -0.77826 0.33472 -0.77735 0.33287 C -0.77656 0.33125 -0.77383 0.32454 -0.77305 0.32222 C -0.76979 0.31181 -0.77253 0.31991 -0.77044 0.31135 C -0.76992 0.30903 -0.76927 0.30718 -0.76875 0.3051 C -0.76823 0.30347 -0.76732 0.30209 -0.76693 0.30047 C -0.76172 0.27963 -0.76888 0.30185 -0.76263 0.28334 C -0.76224 0.28125 -0.76211 0.27917 -0.76172 0.27709 C -0.7612 0.27408 -0.76029 0.27107 -0.76003 0.26783 C -0.75964 0.26482 -0.75938 0.26158 -0.75912 0.25857 C -0.75873 0.25486 -0.7586 0.25139 -0.7582 0.24769 C -0.75807 0.24607 -0.75768 0.24468 -0.75729 0.24306 C -0.75664 0.23519 -0.75612 0.23079 -0.7556 0.22292 C -0.75534 0.21829 -0.75508 0.21366 -0.75469 0.20903 C -0.75508 0.17732 -0.75508 0.14584 -0.7556 0.11435 C -0.75573 0.10718 -0.75599 0.09977 -0.75651 0.0926 C -0.7569 0.0875 -0.75768 0.08241 -0.7582 0.07709 C -0.75846 0.07199 -0.75912 0.0669 -0.75912 0.06158 C -0.75912 0.02292 -0.75873 -0.01597 -0.7582 -0.05463 C -0.75807 -0.06065 -0.75599 -0.07639 -0.7556 -0.08102 C -0.75391 -0.10069 -0.7556 -0.08865 -0.75391 -0.10416 C -0.75339 -0.10879 -0.75208 -0.11574 -0.7513 -0.11967 C -0.75065 -0.12222 -0.75 -0.125 -0.74948 -0.12754 C -0.74623 -0.14305 -0.75156 -0.12037 -0.74688 -0.1368 C -0.74649 -0.13819 -0.74649 -0.14004 -0.74596 -0.14143 C -0.74531 -0.14328 -0.74427 -0.14444 -0.74336 -0.14606 C -0.74154 -0.15926 -0.74401 -0.14583 -0.73985 -0.15694 C -0.73945 -0.15833 -0.73971 -0.16065 -0.73906 -0.16157 C -0.73815 -0.16296 -0.73672 -0.16273 -0.73555 -0.16319 C -0.72852 -0.16203 -0.72748 -0.16458 -0.72331 -0.15856 C -0.7224 -0.15717 -0.72162 -0.15532 -0.7207 -0.15393 C -0.71914 -0.14236 -0.72083 -0.15278 -0.7181 -0.14143 C -0.71771 -0.14004 -0.71745 -0.13842 -0.71719 -0.1368 C -0.71628 -0.13102 -0.7155 -0.12546 -0.71458 -0.11967 C -0.71432 -0.11203 -0.71419 -0.10416 -0.7138 -0.09653 C -0.71328 -0.08773 -0.71263 -0.08935 -0.71107 -0.08102 C -0.71081 -0.07893 -0.71055 -0.07685 -0.71029 -0.07477 C -0.71003 -0.06898 -0.70977 -0.06342 -0.70938 -0.05764 C -0.70925 -0.05555 -0.70873 -0.0537 -0.70846 -0.05162 C -0.70807 -0.04699 -0.70807 -0.04213 -0.70768 -0.0375 C -0.70534 -0.01157 -0.70846 -0.06134 -0.70586 -0.0206 C -0.70521 -0.01018 -0.70469 0.00023 -0.70417 0.01042 C -0.70169 0.11551 -0.70534 -0.04791 -0.70235 0.18264 C -0.70208 0.20695 -0.7013 0.23125 -0.70065 0.25556 C -0.70091 0.2838 -0.70052 0.36898 -0.70235 0.41667 C -0.70261 0.42084 -0.703 0.425 -0.70326 0.42917 C -0.70677 0.4875 -0.70235 0.42269 -0.70508 0.45394 C -0.70755 0.48357 -0.7056 0.46852 -0.70768 0.48334 C -0.70794 0.48959 -0.70794 0.49584 -0.70846 0.50185 C -0.70886 0.50625 -0.7099 0.51019 -0.71029 0.51435 C -0.71081 0.51991 -0.71068 0.5257 -0.71107 0.53148 C -0.7112 0.5331 -0.71172 0.53449 -0.71198 0.53611 C -0.71615 0.56204 -0.7086 0.51806 -0.71458 0.55 C -0.71693 0.56273 -0.71367 0.54977 -0.71719 0.5625 C -0.71758 0.57801 -0.71771 0.59352 -0.7181 0.60903 C -0.71836 0.61945 -0.71849 0.61875 -0.71979 0.62593 C -0.72018 0.63588 -0.72031 0.6456 -0.7207 0.65556 C -0.72096 0.66019 -0.72162 0.66482 -0.72162 0.66945 C -0.72162 0.68241 -0.72123 0.69537 -0.7207 0.7081 C -0.72057 0.71135 -0.71927 0.71806 -0.7181 0.7206 C -0.71745 0.72199 -0.71641 0.72269 -0.7155 0.72361 C -0.71276 0.7331 -0.71485 0.72847 -0.70846 0.73611 C -0.70768 0.73704 -0.7069 0.73866 -0.70586 0.73912 L -0.70065 0.74236 C -0.69974 0.74329 -0.69909 0.74537 -0.69805 0.74537 C -0.675 0.74676 -0.68008 0.75139 -0.67096 0.74074 C -0.67018 0.73866 -0.6694 0.73635 -0.66836 0.73449 C -0.66393 0.72662 -0.6655 0.73334 -0.66146 0.72361 C -0.66068 0.72176 -0.66042 0.71922 -0.65964 0.71736 C -0.65664 0.71042 -0.65326 0.70417 -0.65013 0.69722 C -0.6461 0.68866 -0.65091 0.69676 -0.6457 0.68635 C -0.64401 0.6831 -0.64193 0.68056 -0.6405 0.67709 C -0.63906 0.67385 -0.63828 0.66991 -0.63698 0.66621 C -0.63503 0.66065 -0.63307 0.65463 -0.63086 0.64931 C -0.63021 0.64746 -0.62904 0.6463 -0.62826 0.64468 C -0.62708 0.64213 -0.62591 0.63935 -0.62474 0.63681 C -0.62279 0.61945 -0.62565 0.63704 -0.62136 0.62454 C -0.61875 0.6169 -0.61667 0.6088 -0.61432 0.60116 C -0.61354 0.59861 -0.61263 0.59607 -0.61172 0.59352 C -0.61081 0.59074 -0.61003 0.5882 -0.60912 0.58565 C -0.60794 0.58264 -0.6056 0.57639 -0.6056 0.57639 C -0.60508 0.57269 -0.60456 0.56898 -0.60391 0.56551 C -0.60313 0.56181 -0.60182 0.55834 -0.6013 0.55463 C -0.60013 0.54815 -0.59961 0.54121 -0.59857 0.53449 C -0.59792 0.52986 -0.59688 0.52523 -0.59596 0.5206 C -0.59583 0.51528 -0.59505 0.49144 -0.59427 0.48334 C -0.59388 0.47963 -0.59297 0.47616 -0.59258 0.47246 C -0.59206 0.46945 -0.59193 0.46621 -0.59167 0.4632 C -0.59141 0.46111 -0.59102 0.45903 -0.59076 0.45695 C -0.58971 0.44815 -0.58854 0.43519 -0.58815 0.42755 C -0.58789 0.42176 -0.5875 0.41621 -0.58724 0.41042 C -0.58698 0.40278 -0.58685 0.39491 -0.58646 0.38727 C -0.5862 0.38334 -0.58516 0.37431 -0.58464 0.37014 C -0.5849 0.32014 -0.58503 0.26991 -0.58555 0.21968 C -0.58568 0.20371 -0.58568 0.20625 -0.58815 0.19491 C -0.59024 0.17269 -0.58776 0.20047 -0.58985 0.17338 C -0.59167 0.15093 -0.58985 0.18033 -0.59167 0.14838 C -0.59193 0.13195 -0.59206 0.11528 -0.59258 0.09885 C -0.59258 0.09676 -0.59323 0.09468 -0.59336 0.0926 C -0.59375 0.08797 -0.59388 0.08334 -0.59427 0.07871 C -0.59583 0.05672 -0.59479 0.06366 -0.59688 0.05232 C -0.59714 0.04722 -0.5974 0.0419 -0.59779 0.03681 C -0.59857 0.025 -0.59974 0.0132 -0.60039 0.00116 C -0.60169 -0.02268 -0.60091 -0.00926 -0.603 -0.03912 C -0.60274 -0.07592 -0.60404 -0.11273 -0.60208 -0.1493 C -0.60182 -0.15347 -0.59857 -0.15532 -0.59688 -0.15856 C -0.59636 -0.15949 -0.59596 -0.16111 -0.59518 -0.16157 L -0.58906 -0.16458 C -0.58151 -0.16412 -0.57383 -0.16458 -0.56641 -0.16319 C -0.56537 -0.16296 -0.56471 -0.16065 -0.56367 -0.15995 C -0.56237 -0.15903 -0.56081 -0.15903 -0.55938 -0.15856 C -0.5582 -0.1574 -0.55716 -0.15625 -0.55586 -0.15532 C -0.55365 -0.15393 -0.55195 -0.15416 -0.54974 -0.15231 C -0.54649 -0.1493 -0.5474 -0.14884 -0.54453 -0.14444 C -0.54375 -0.14328 -0.54271 -0.14259 -0.54193 -0.14143 C -0.54011 -0.13889 -0.53841 -0.13634 -0.53672 -0.13379 C -0.53425 -0.12963 -0.52969 -0.12129 -0.52969 -0.12129 C -0.52748 -0.10926 -0.53086 -0.12477 -0.52617 -0.11203 C -0.52487 -0.1081 -0.52279 -0.09953 -0.52279 -0.09953 C -0.52083 -0.08565 -0.52175 -0.0912 -0.52018 -0.08264 C -0.51979 -0.07731 -0.51966 -0.07222 -0.51927 -0.06713 C -0.51914 -0.06551 -0.51849 -0.06389 -0.51836 -0.06227 C -0.51784 -0.05463 -0.51784 -0.04676 -0.51758 -0.03912 C -0.51784 0.05486 -0.51836 0.14908 -0.51836 0.24306 C -0.51836 0.30972 -0.52162 0.29097 -0.51667 0.31736 C -0.51641 0.33773 -0.51628 0.35787 -0.51576 0.37801 C -0.51576 0.38056 -0.51498 0.3831 -0.51485 0.38565 C -0.51445 0.39954 -0.51485 0.41366 -0.51406 0.42755 C -0.51393 0.4294 -0.51289 0.43056 -0.51224 0.43218 C -0.51198 0.44097 -0.51185 0.44977 -0.51146 0.45857 C -0.5112 0.46227 -0.51055 0.46574 -0.51055 0.46945 C -0.51055 0.50394 -0.51081 0.53866 -0.51146 0.57338 C -0.51146 0.57593 -0.51198 0.57847 -0.51224 0.58102 C -0.51263 0.58403 -0.51289 0.58727 -0.51315 0.59028 C -0.51289 0.61204 -0.51263 0.6338 -0.51224 0.65556 C -0.51133 0.71019 -0.51328 0.67014 -0.50964 0.69584 C -0.50951 0.69699 -0.50846 0.7051 -0.50794 0.70672 C -0.50703 0.70903 -0.50469 0.71135 -0.50352 0.71273 C -0.49948 0.72385 -0.50482 0.71065 -0.49831 0.72222 C -0.4944 0.72917 -0.49909 0.72523 -0.49401 0.72824 C -0.48906 0.72778 -0.48412 0.72755 -0.47917 0.72685 C -0.47826 0.72662 -0.47735 0.72593 -0.47656 0.72523 C -0.47031 0.72014 -0.47096 0.72084 -0.46693 0.71597 C -0.46641 0.71435 -0.46589 0.7125 -0.46524 0.71135 C -0.46172 0.7051 -0.46315 0.71181 -0.46081 0.70347 C -0.46042 0.70209 -0.4586 0.69375 -0.4582 0.69121 C -0.45781 0.68866 -0.45781 0.68588 -0.45729 0.68334 C -0.4569 0.68079 -0.45612 0.67824 -0.4556 0.6757 C -0.44935 0.64422 -0.45508 0.67315 -0.45208 0.65556 C -0.45156 0.65232 -0.45091 0.64931 -0.45039 0.64607 C -0.44935 0.64028 -0.44922 0.63704 -0.44857 0.63056 C -0.44896 0.61621 -0.44896 0.60162 -0.44948 0.58727 C -0.44961 0.58449 -0.45013 0.58218 -0.45039 0.5794 C -0.45065 0.57639 -0.45104 0.57338 -0.45117 0.57014 C -0.45274 0.54722 -0.45117 0.56019 -0.453 0.54699 C -0.45326 0.54028 -0.45339 0.53334 -0.45391 0.52685 C -0.45417 0.52153 -0.4556 0.51644 -0.4556 0.51135 C -0.45586 0.47454 -0.45521 0.43797 -0.45469 0.40116 C -0.45469 0.39885 -0.45326 0.38681 -0.453 0.38403 C -0.45274 0.37801 -0.45261 0.37176 -0.45208 0.36551 C -0.45195 0.36389 -0.45143 0.3625 -0.45117 0.36088 C -0.45078 0.35625 -0.45065 0.35162 -0.45039 0.34699 C -0.45013 0.34329 -0.44974 0.33959 -0.44948 0.33611 C -0.44896 0.2757 -0.44844 0.21505 -0.44779 0.15463 C -0.44701 0.08681 -0.44974 0.11042 -0.44518 0.07709 C -0.44349 0.05324 -0.44375 0.06088 -0.44336 0.02292 C -0.44297 -0.01898 -0.44336 -0.06088 -0.44245 -0.10278 C -0.44245 -0.10602 -0.4418 -0.10926 -0.44076 -0.11203 L -0.43906 -0.11666 C -0.43763 -0.12685 -0.43906 -0.11921 -0.43646 -0.12754 C -0.43412 -0.13472 -0.43542 -0.13333 -0.43203 -0.13981 C -0.43073 -0.14236 -0.42748 -0.14884 -0.42513 -0.15069 C -0.42396 -0.15162 -0.42279 -0.15162 -0.42162 -0.15231 C -0.4207 -0.15278 -0.41979 -0.15324 -0.41901 -0.15393 C -0.41406 -0.15324 -0.40899 -0.1537 -0.40417 -0.15231 C -0.40313 -0.15208 -0.40235 -0.15046 -0.40156 -0.1493 C -0.39662 -0.14143 -0.39714 -0.14236 -0.39453 -0.13518 C -0.39167 -0.11504 -0.39623 -0.14282 -0.39102 -0.1243 C -0.39037 -0.12199 -0.39063 -0.11921 -0.39024 -0.11666 C -0.38685 -0.0949 -0.38971 -0.11852 -0.38763 -0.09953 C -0.38789 0.02593 -0.38763 0.15162 -0.38841 0.27709 C -0.38841 0.28195 -0.38985 0.28635 -0.39024 0.29121 C -0.39128 0.30394 -0.39219 0.3169 -0.39284 0.32986 C -0.3931 0.33658 -0.39297 0.34329 -0.39362 0.35 C -0.39388 0.35232 -0.39479 0.35417 -0.39544 0.35625 C -0.3957 0.36713 -0.39583 0.37801 -0.39623 0.38889 C -0.39649 0.39236 -0.39701 0.39607 -0.39714 0.39954 C -0.39792 0.42639 -0.39831 0.45347 -0.39896 0.48033 C -0.39909 0.48912 -0.39961 0.49792 -0.39974 0.50672 C -0.40013 0.5206 -0.40039 0.53449 -0.40065 0.54838 C -0.40039 0.59398 -0.40065 0.63935 -0.39974 0.68496 C -0.39974 0.68727 -0.39883 0.68935 -0.39805 0.69121 C -0.39675 0.69398 -0.39362 0.69885 -0.39362 0.69885 C -0.39193 0.70787 -0.39414 0.69954 -0.39024 0.70672 C -0.38945 0.70787 -0.38932 0.71019 -0.38841 0.71135 C -0.38685 0.71297 -0.3832 0.71435 -0.3832 0.71435 C -0.38034 0.71389 -0.37735 0.71389 -0.37448 0.71273 C -0.37344 0.7125 -0.37266 0.71088 -0.37188 0.70972 C -0.36719 0.70394 -0.37005 0.70602 -0.36576 0.70347 C -0.36367 0.7 -0.36094 0.69722 -0.35964 0.6926 C -0.35755 0.68519 -0.35886 0.6882 -0.35612 0.68334 C -0.35378 0.67037 -0.35768 0.69097 -0.35274 0.66945 C -0.34922 0.65463 -0.35274 0.66482 -0.34922 0.65556 C -0.34596 0.62917 -0.34935 0.65278 -0.34479 0.63056 C -0.34414 0.62709 -0.34362 0.61991 -0.3431 0.61667 C -0.34284 0.61505 -0.34245 0.61366 -0.34219 0.61204 C -0.3418 0.60903 -0.34167 0.60579 -0.34141 0.60278 C -0.34115 0.60116 -0.34076 0.59977 -0.3405 0.59815 C -0.33945 0.59074 -0.33867 0.5838 -0.33789 0.57639 C -0.3375 0.47963 -0.33763 0.3831 -0.33698 0.28635 C -0.33646 0.20023 -0.33633 0.20371 -0.33438 0.15 C -0.33412 0.08496 -0.33438 0.01968 -0.33346 -0.04537 C -0.33346 -0.04815 -0.33203 -0.05046 -0.33177 -0.05301 C -0.33125 -0.05764 -0.33125 -0.0625 -0.33086 -0.06713 C -0.33008 -0.07639 -0.33034 -0.07222 -0.32917 -0.0794 C -0.32878 -0.08148 -0.32878 -0.08356 -0.32826 -0.08565 C -0.32787 -0.08727 -0.32708 -0.08865 -0.32656 -0.09028 C -0.325 -0.09861 -0.32656 -0.09213 -0.32214 -0.10115 C -0.32057 -0.1044 -0.31745 -0.11365 -0.31524 -0.11504 C -0.31341 -0.1162 -0.31159 -0.1169 -0.3099 -0.11828 C -0.30899 -0.11898 -0.3082 -0.12037 -0.30729 -0.12129 C -0.30625 -0.12245 -0.30508 -0.12338 -0.30391 -0.1243 C -0.30169 -0.12592 -0.3 -0.12639 -0.29779 -0.12754 C -0.29688 -0.12801 -0.29596 -0.12847 -0.29518 -0.12893 C -0.29362 -0.12801 -0.29206 -0.12731 -0.29076 -0.12592 C -0.28945 -0.12453 -0.28698 -0.11782 -0.28646 -0.11666 C -0.28568 -0.11528 -0.28464 -0.11458 -0.28373 -0.11342 C -0.28216 -0.10463 -0.28399 -0.1125 -0.28112 -0.10578 C -0.27995 -0.10278 -0.27774 -0.09653 -0.27774 -0.09653 C -0.27474 -0.08078 -0.27917 -0.10509 -0.27591 -0.08565 C -0.27409 -0.07477 -0.27448 -0.07847 -0.2724 -0.06852 C -0.2707 -0.06018 -0.2724 -0.06759 -0.2707 -0.05625 C -0.27018 -0.05301 -0.2694 -0.05 -0.26901 -0.04676 C -0.26862 -0.04444 -0.26836 -0.04166 -0.2681 -0.03912 C -0.26771 -0.03611 -0.26771 -0.03287 -0.26719 -0.02986 C -0.2668 -0.02708 -0.26602 -0.02477 -0.2655 -0.02199 C -0.26432 -0.0169 -0.26341 -0.00995 -0.26289 -0.00509 C -0.26198 0.00232 -0.26172 0.00903 -0.26107 0.01667 C -0.25951 0.03658 -0.26016 0.03102 -0.25846 0.04306 C -0.2582 0.05301 -0.25794 0.07037 -0.25677 0.08172 C -0.25664 0.08334 -0.25612 0.08496 -0.25586 0.08658 C -0.2556 0.09931 -0.25547 0.11227 -0.25495 0.12523 C -0.25495 0.12685 -0.25443 0.12824 -0.25417 0.12986 C -0.25352 0.13357 -0.25287 0.13704 -0.25235 0.14074 C -0.25039 0.15695 -0.25261 0.14607 -0.25065 0.16088 C -0.25013 0.16459 -0.24935 0.16806 -0.24896 0.17176 C -0.24818 0.17685 -0.24792 0.18218 -0.24714 0.18727 L -0.24623 0.19352 C -0.24596 0.22176 -0.24596 0.25023 -0.24544 0.27871 C -0.24531 0.28565 -0.24323 0.29931 -0.24284 0.3051 C -0.24245 0.30857 -0.24232 0.31227 -0.24193 0.31597 C -0.24167 0.31806 -0.24128 0.31991 -0.24102 0.32222 C -0.24063 0.32616 -0.2405 0.33033 -0.24024 0.33449 C -0.23998 0.33773 -0.23958 0.34074 -0.23932 0.34375 C -0.23906 0.38935 -0.23893 0.43472 -0.23841 0.48033 C -0.23841 0.48241 -0.23776 0.48426 -0.2375 0.48635 C -0.23555 0.50972 -0.23776 0.4926 -0.23581 0.50672 C -0.23555 0.51343 -0.23555 0.52014 -0.2349 0.52685 C -0.23464 0.53056 -0.23333 0.5338 -0.2332 0.5375 C -0.23242 0.56181 -0.23281 0.58611 -0.23229 0.61042 C -0.23229 0.6132 -0.23177 0.61574 -0.23151 0.61829 C -0.23112 0.6213 -0.23086 0.62454 -0.2306 0.62755 C -0.23021 0.63172 -0.23008 0.63588 -0.22969 0.64005 C -0.22956 0.64213 -0.22917 0.64422 -0.22878 0.64607 C -0.22826 0.64931 -0.22735 0.65232 -0.22708 0.65556 C -0.22682 0.65857 -0.22656 0.66158 -0.22617 0.66482 C -0.22552 0.67107 -0.22461 0.67894 -0.22357 0.68496 C -0.22279 0.68959 -0.22175 0.69422 -0.22096 0.69885 C -0.21953 0.70741 -0.22096 0.70417 -0.21745 0.71273 C -0.21667 0.71482 -0.21432 0.71829 -0.21315 0.71898 C -0.21172 0.71991 -0.21016 0.71991 -0.20873 0.7206 C -0.19805 0.72523 -0.21784 0.71806 -0.20182 0.72361 C -0.19948 0.72222 -0.19701 0.7213 -0.19479 0.71898 C -0.19167 0.71574 -0.18893 0.71042 -0.18698 0.7051 C -0.18633 0.70301 -0.18594 0.70093 -0.18529 0.69885 C -0.18412 0.6956 -0.18281 0.69283 -0.18177 0.68959 C -0.18099 0.68704 -0.18073 0.68426 -0.17995 0.68172 C -0.17813 0.67593 -0.17578 0.6706 -0.17396 0.66482 C -0.17318 0.66227 -0.17279 0.65949 -0.17214 0.65695 C -0.16992 0.64861 -0.16524 0.63218 -0.16524 0.63218 C -0.1638 0.62199 -0.16159 0.6044 -0.15912 0.59491 C -0.1586 0.59306 -0.15729 0.5919 -0.15651 0.59028 C -0.15612 0.58472 -0.15599 0.57894 -0.1556 0.57338 C -0.15547 0.57107 -0.15508 0.56922 -0.15469 0.56713 C -0.15391 0.56181 -0.153 0.55672 -0.15208 0.55162 C -0.15182 0.54537 -0.15143 0.53912 -0.15117 0.53287 C -0.15091 0.52477 -0.15091 0.51644 -0.15039 0.5081 C -0.14974 0.49885 -0.14883 0.49306 -0.14779 0.48496 C -0.14193 0.36111 -0.12643 0.2294 -0.14857 0.11135 C -0.14896 0.1081 -0.14909 0.1051 -0.14948 0.10185 C -0.14974 0.10047 -0.15 0.09885 -0.15039 0.09722 C -0.15117 0.09306 -0.15208 0.08912 -0.153 0.08496 C -0.15326 0.08079 -0.15326 0.07662 -0.15378 0.07246 C -0.15417 0.0706 -0.15534 0.06968 -0.1556 0.06783 C -0.16042 0.03611 -0.15195 0.07385 -0.15912 0.04468 C -0.16133 0.02454 -0.1582 0.04954 -0.16172 0.02917 C -0.16328 0.01991 -0.16211 0.01829 -0.16341 0.00741 C -0.1638 0.00463 -0.16458 0.00232 -0.16524 -0.00046 C -0.1655 -0.00185 -0.16576 -0.00347 -0.16602 -0.00509 C -0.16628 -0.01018 -0.16654 -0.01528 -0.16693 -0.0206 C -0.16784 -0.03264 -0.16823 -0.03449 -0.16953 -0.04375 C -0.17083 -0.08842 -0.17136 -0.08611 -0.16862 -0.14606 C -0.16862 -0.14838 -0.16771 -0.15046 -0.16693 -0.15231 C -0.16615 -0.15416 -0.16537 -0.15578 -0.16432 -0.15694 C -0.16354 -0.15787 -0.16263 -0.1581 -0.16172 -0.15856 C -0.15938 -0.15972 -0.15703 -0.16065 -0.15469 -0.16157 L -0.15117 -0.16319 C -0.1431 -0.16203 -0.1349 -0.1618 -0.12682 -0.15995 C -0.12578 -0.15972 -0.125 -0.1581 -0.12422 -0.15694 C -0.12149 -0.15347 -0.11927 -0.14907 -0.11628 -0.14606 C -0.11185 -0.14166 -0.1069 -0.13703 -0.10326 -0.13055 C -0.10235 -0.12893 -0.10143 -0.12754 -0.10065 -0.12592 C -0.09623 -0.11666 -0.09401 -0.11065 -0.09024 -0.10115 C -0.08815 -0.09074 -0.09076 -0.10347 -0.08672 -0.08865 C -0.08633 -0.08727 -0.0862 -0.08565 -0.08581 -0.08403 C -0.08503 -0.08148 -0.08399 -0.07893 -0.0832 -0.07639 C -0.08281 -0.07477 -0.08268 -0.07315 -0.08229 -0.07176 C -0.08151 -0.06759 -0.08047 -0.06342 -0.07969 -0.05926 C -0.07904 -0.05602 -0.07552 -0.03356 -0.07448 -0.02986 L -0.07279 -0.02361 C -0.0724 -0.02153 -0.07227 -0.01944 -0.07188 -0.01736 C -0.0711 -0.01273 -0.06992 -0.0081 -0.06927 -0.00347 C -0.06797 0.00533 -0.06693 0.01412 -0.06576 0.02292 C -0.0655 0.02454 -0.06524 0.02593 -0.06485 0.02755 C -0.0638 0.03264 -0.06237 0.03773 -0.06133 0.04306 C -0.06094 0.0456 -0.06081 0.04815 -0.06055 0.0507 C -0.06029 0.05741 -0.06029 0.06435 -0.05964 0.07107 C -0.05938 0.07408 -0.05833 0.07709 -0.05794 0.08033 C -0.05742 0.08334 -0.05742 0.08658 -0.05703 0.08959 C -0.053 0.12547 -0.05716 0.08334 -0.05443 0.11597 C -0.05391 0.12222 -0.05326 0.12824 -0.05274 0.13449 C -0.05208 0.14028 -0.05091 0.15162 -0.05091 0.15162 C -0.05065 0.20324 -0.05052 0.25486 -0.05 0.30672 C -0.05 0.31343 -0.04935 0.32014 -0.04922 0.32685 C -0.0487 0.34537 -0.04857 0.36389 -0.04831 0.38264 C -0.04805 0.45602 -0.04805 0.5294 -0.0474 0.60278 C -0.0474 0.60533 -0.04675 0.60787 -0.04662 0.61042 C -0.04649 0.61204 -0.04518 0.62847 -0.04479 0.63056 C -0.0444 0.63287 -0.04362 0.63472 -0.0431 0.63681 C -0.04271 0.63843 -0.04245 0.63982 -0.04219 0.64144 C -0.04115 0.64815 -0.04141 0.64815 -0.0405 0.65556 C -0.04024 0.65741 -0.04011 0.65972 -0.03958 0.66158 C -0.03919 0.66343 -0.03828 0.66459 -0.03789 0.66621 C -0.03672 0.67084 -0.03672 0.67616 -0.03529 0.68033 C -0.03464 0.68172 -0.03399 0.68334 -0.03346 0.68496 C -0.03307 0.68635 -0.03307 0.6882 -0.03255 0.68959 C -0.02878 0.69977 -0.03112 0.68866 -0.02826 0.69885 C -0.02787 0.70023 -0.028 0.70232 -0.02735 0.70347 C -0.02669 0.70486 -0.02565 0.70556 -0.02474 0.70672 C -0.02357 0.7081 -0.02253 0.70996 -0.02123 0.71135 C -0.02044 0.71204 -0.01953 0.71227 -0.01862 0.71273 C -0.00964 0.71968 -0.02188 0.71204 -0.0099 0.71898 C -0.00261 0.71736 0.00456 0.71621 0.01185 0.71435 C 0.01276 0.71412 0.01367 0.71343 0.01445 0.71273 C 0.01797 0.71042 0.02174 0.7088 0.025 0.7051 C 0.02578 0.70394 0.02656 0.70278 0.0276 0.70185 C 0.03151 0.69908 0.03034 0.70185 0.03372 0.69885 C 0.03463 0.69792 0.03932 0.6919 0.03971 0.69121 C 0.04075 0.68935 0.04154 0.68704 0.04245 0.68496 L 0.04674 0.66158 C 0.04765 0.65695 0.0487 0.65255 0.04935 0.64769 C 0.04961 0.6456 0.04987 0.64352 0.05026 0.64144 C 0.0513 0.63565 0.05273 0.6301 0.05377 0.62454 C 0.05417 0.62199 0.05417 0.61922 0.05456 0.61667 C 0.05534 0.6125 0.05638 0.60834 0.05716 0.60417 C 0.05807 0.58357 0.05755 0.5625 0.05989 0.54236 C 0.06224 0.52107 0.06211 0.52477 0.06328 0.49722 C 0.06419 0.47709 0.06458 0.45324 0.06588 0.43218 C 0.06614 0.42847 0.06654 0.425 0.0668 0.4213 C 0.06654 0.35417 0.0664 0.28704 0.06588 0.21968 C 0.06588 0.21875 0.06484 0.18588 0.06419 0.18102 C 0.06341 0.17408 0.06172 0.1676 0.06068 0.16088 C 0.06029 0.15787 0.06015 0.15463 0.05989 0.15162 C 0.05963 0.14954 0.05924 0.14746 0.05898 0.14537 C 0.05872 0.14028 0.05846 0.13496 0.05807 0.12986 C 0.05768 0.12315 0.05703 0.11644 0.05638 0.10972 C 0.05612 0.04931 0.05599 -0.01111 0.05547 -0.07176 C 0.05547 -0.07384 0.05482 -0.07569 0.05456 -0.07778 C 0.05417 -0.08194 0.05404 -0.08611 0.05377 -0.09028 C 0.05338 -0.0949 0.05325 -0.09953 0.05286 -0.10416 C 0.05273 -0.10625 0.05273 -0.10879 0.05195 -0.11041 C 0.05091 -0.11319 0.04922 -0.11481 0.04765 -0.11666 C 0.04687 -0.11759 0.04583 -0.11759 0.04505 -0.11828 C 0.04401 -0.11805 0.02747 -0.12037 0.02239 -0.11342 C 0.02031 -0.11088 0.01901 -0.10694 0.01706 -0.10416 C 0.00768 -0.09166 0.01979 -0.10833 0.01015 -0.09328 C 0.00703 -0.08865 0.00312 -0.08518 0.00052 -0.0794 C -0.00065 -0.07685 -0.00169 -0.07407 -0.003 -0.07176 C -0.00404 -0.0699 -0.00534 -0.06875 -0.00651 -0.06713 C -0.00742 -0.06551 -0.00807 -0.06389 -0.00912 -0.06227 C -0.01016 -0.06065 -0.01146 -0.05949 -0.0125 -0.05764 C -0.01354 -0.05625 -0.01419 -0.0544 -0.01511 -0.05301 C -0.01602 -0.05185 -0.01693 -0.05115 -0.01784 -0.05 C -0.01875 -0.04861 -0.0194 -0.04676 -0.02044 -0.04537 C -0.02123 -0.04421 -0.02227 -0.04352 -0.02305 -0.04213 C -0.02721 -0.03518 -0.03073 -0.02685 -0.03529 -0.0206 C -0.03906 -0.01528 -0.04297 -0.01065 -0.04662 -0.00509 C -0.0513 0.00232 -0.06289 0.02107 -0.06927 0.02917 C -0.07031 0.03033 -0.07162 0.03125 -0.07279 0.03218 C -0.07448 0.03519 -0.07604 0.03889 -0.078 0.04144 C -0.07917 0.04306 -0.08047 0.04422 -0.08151 0.04607 C -0.08242 0.04792 -0.08307 0.05047 -0.08412 0.05232 C -0.08906 0.0625 -0.08581 0.0551 -0.09102 0.0632 C -0.09258 0.06574 -0.09375 0.06875 -0.09544 0.07107 C -0.09675 0.07292 -0.09831 0.07408 -0.09974 0.0757 C -0.10208 0.07824 -0.10456 0.08033 -0.10677 0.08334 C -0.1082 0.08542 -0.10951 0.08773 -0.11107 0.08959 C -0.11224 0.09074 -0.11354 0.09144 -0.11458 0.0926 C -0.11641 0.09491 -0.11797 0.09815 -0.11979 0.10047 C -0.12344 0.10486 -0.12774 0.10787 -0.13112 0.11273 C -0.13294 0.11551 -0.13464 0.11806 -0.13646 0.1206 C -0.13724 0.12176 -0.13815 0.12246 -0.13906 0.12361 C -0.13998 0.125 -0.14063 0.12709 -0.14167 0.12824 C -0.1513 0.13912 -0.13998 0.11829 -0.15469 0.14074 C -0.15677 0.14375 -0.15886 0.14676 -0.16081 0.15 C -0.16198 0.15209 -0.16302 0.15463 -0.16432 0.15625 C -0.16706 0.15972 -0.17031 0.16181 -0.17305 0.16551 C -0.17383 0.16667 -0.18503 0.18241 -0.18698 0.18403 C -0.18815 0.18519 -0.18945 0.18588 -0.1905 0.18727 C -0.19141 0.18843 -0.19219 0.19051 -0.1931 0.1919 C -0.19401 0.19329 -0.19779 0.19815 -0.19922 0.19954 C -0.20026 0.2007 -0.20156 0.20139 -0.20274 0.20278 C -0.20365 0.20394 -0.2043 0.20602 -0.20534 0.20741 C -0.20768 0.21088 -0.20925 0.21135 -0.21224 0.21366 C -0.21289 0.21505 -0.21315 0.21713 -0.21406 0.21829 C -0.21498 0.21968 -0.21641 0.22014 -0.21745 0.2213 C -0.21901 0.22292 -0.22044 0.22408 -0.22188 0.22593 C -0.22279 0.22732 -0.22357 0.22917 -0.22448 0.23056 C -0.22643 0.2338 -0.22852 0.23704 -0.2306 0.24005 C -0.23399 0.24468 -0.2375 0.24931 -0.24102 0.25394 C -0.25156 0.2676 -0.24714 0.26389 -0.25495 0.26945 C -0.26263 0.2831 -0.25326 0.26574 -0.25938 0.27871 C -0.26016 0.28033 -0.2612 0.28172 -0.26198 0.28334 C -0.26263 0.28472 -0.26302 0.28658 -0.26367 0.28797 C -0.2668 0.29468 -0.26602 0.29121 -0.26979 0.29722 C -0.27162 0.30023 -0.27305 0.30394 -0.275 0.30672 C -0.27617 0.3081 -0.27748 0.30949 -0.27852 0.31135 C -0.28034 0.31412 -0.2819 0.31783 -0.28373 0.3206 C -0.28542 0.32292 -0.28906 0.32685 -0.28906 0.32685 C -0.29089 0.33172 -0.29206 0.33565 -0.29518 0.33912 C -0.2961 0.34028 -0.2974 0.34028 -0.29857 0.34074 C -0.29948 0.34167 -0.30039 0.34283 -0.30117 0.34375 C -0.30117 0.34375 -0.3099 0.35556 -0.31172 0.35787 L -0.31524 0.3625 C -0.31641 0.36389 -0.31745 0.36574 -0.31862 0.36713 C -0.3207 0.36922 -0.32266 0.37153 -0.32474 0.37338 C -0.32617 0.37454 -0.32774 0.375 -0.32917 0.37639 C -0.33867 0.38588 -0.32735 0.37639 -0.33529 0.38565 C -0.35143 0.40486 -0.32813 0.37338 -0.34662 0.39653 C -0.34961 0.40047 -0.35235 0.40486 -0.35534 0.40903 C -0.35638 0.41042 -0.36042 0.41667 -0.36224 0.41829 C -0.36354 0.41945 -0.36732 0.42084 -0.36836 0.4213 L -0.37357 0.42755 C -0.37448 0.42847 -0.37526 0.42986 -0.37617 0.43056 C -0.37917 0.43264 -0.38229 0.4338 -0.3849 0.43681 C -0.39245 0.44584 -0.38294 0.43519 -0.39024 0.44144 C -0.39115 0.44236 -0.3918 0.44375 -0.39284 0.44468 C -0.39505 0.44653 -0.39753 0.44722 -0.39974 0.44931 C -0.40261 0.45185 -0.40482 0.45602 -0.40768 0.45857 C -0.4099 0.46065 -0.41237 0.4625 -0.41458 0.46482 C -0.42162 0.47199 -0.41498 0.4676 -0.4207 0.47084 C -0.42123 0.47199 -0.42175 0.47315 -0.4224 0.47408 C -0.4293 0.4838 -0.41992 0.46875 -0.42852 0.48172 C -0.4319 0.48704 -0.43008 0.48588 -0.43373 0.48959 C -0.43555 0.49121 -0.43737 0.49236 -0.43906 0.49422 C -0.44011 0.49537 -0.44063 0.49769 -0.44167 0.49885 C -0.44388 0.50139 -0.44649 0.50255 -0.44857 0.5051 C -0.44948 0.50602 -0.45026 0.50764 -0.45117 0.5081 C -0.45781 0.51088 -0.46471 0.51135 -0.47136 0.51435 C -0.4724 0.51482 -0.47357 0.51551 -0.47474 0.51597 C -0.47617 0.51644 -0.47774 0.5169 -0.47917 0.51736 C -0.48073 0.51829 -0.48503 0.5213 -0.48607 0.52222 C -0.48724 0.52315 -0.48841 0.52431 -0.48958 0.52523 C -0.4905 0.52593 -0.49141 0.52593 -0.49219 0.52685 C -0.49831 0.53218 -0.4918 0.53218 -0.50352 0.53912 C -0.50964 0.54283 -0.50951 0.54213 -0.51576 0.54838 C -0.5181 0.55093 -0.52044 0.55347 -0.52279 0.55625 C -0.52331 0.55695 -0.52774 0.5632 -0.52891 0.56389 C -0.52995 0.56482 -0.53112 0.56505 -0.53229 0.56551 C -0.53646 0.57292 -0.53399 0.56898 -0.54024 0.57639 C -0.54102 0.57732 -0.54193 0.57871 -0.54284 0.5794 C -0.54401 0.58056 -0.54518 0.58148 -0.54636 0.58264 C -0.55104 0.58727 -0.54675 0.58449 -0.55156 0.58727 C -0.55677 0.59352 -0.55117 0.5875 -0.55768 0.5919 C -0.56589 0.59746 -0.55586 0.59306 -0.5655 0.59653 C -0.57175 0.60764 -0.56107 0.58982 -0.5707 0.60116 C -0.57162 0.60232 -0.57162 0.60463 -0.5724 0.60579 C -0.57721 0.61227 -0.57643 0.6088 -0.58034 0.61204 C -0.58268 0.61389 -0.5849 0.61621 -0.58724 0.61829 C -0.58841 0.61922 -0.58958 0.6206 -0.59076 0.6213 C -0.60586 0.63033 -0.58438 0.61783 -0.603 0.62755 C -0.6056 0.62894 -0.6082 0.63079 -0.61081 0.63218 C -0.61224 0.63287 -0.61367 0.63334 -0.61524 0.6338 C -0.62096 0.63542 -0.62383 0.63565 -0.63008 0.63681 C -0.63229 0.63797 -0.63477 0.63843 -0.63698 0.64005 C -0.63841 0.64097 -0.63985 0.6426 -0.64141 0.64306 C -0.64453 0.64398 -0.64779 0.64398 -0.65091 0.64468 C -0.65274 0.6456 -0.67083 0.65486 -0.67357 0.65556 L -0.68229 0.65695 C -0.70169 0.66389 -0.69102 0.66227 -0.71458 0.65857 C -0.71693 0.65648 -0.71914 0.65371 -0.72162 0.65232 C -0.72253 0.65185 -0.72344 0.65162 -0.72422 0.6507 C -0.73008 0.64514 -0.72826 0.6463 -0.73203 0.64005 C -0.7349 0.63519 -0.73815 0.63125 -0.74076 0.62593 C -0.74258 0.62222 -0.74388 0.61783 -0.74518 0.61366 C -0.74675 0.60857 -0.75143 0.59167 -0.753 0.58403 C -0.7569 0.56459 -0.75964 0.54422 -0.76432 0.52523 C -0.7655 0.5206 -0.76693 0.51597 -0.76784 0.51135 C -0.77357 0.48056 -0.77214 0.47801 -0.77656 0.44306 C -0.77748 0.43565 -0.77891 0.42847 -0.78008 0.4213 C -0.7806 0.4125 -0.78125 0.40371 -0.78177 0.39491 C -0.78307 0.3713 -0.78086 0.38125 -0.78438 0.36852 C -0.78568 0.15556 -0.78412 0.29306 -0.78607 0.18889 C -0.78724 0.12709 -0.78529 0.15533 -0.78958 0.11135 C -0.79154 0.0713 -0.79193 0.06435 -0.79219 0.00579 C -0.79271 -0.10324 -0.79805 -0.07291 -0.7905 -0.11342 C -0.78581 -0.11296 -0.78112 -0.11365 -0.77656 -0.11203 C -0.77513 -0.11157 -0.77422 -0.10879 -0.77305 -0.1074 C -0.77201 -0.10602 -0.7707 -0.10532 -0.76953 -0.10416 C -0.75794 -0.08356 -0.77175 -0.10648 -0.76341 -0.09653 C -0.76237 -0.09537 -0.76185 -0.09328 -0.76081 -0.0919 C -0.75925 -0.08958 -0.75729 -0.08773 -0.7556 -0.08565 C -0.75404 -0.08379 -0.75274 -0.08148 -0.7513 -0.0794 C -0.75039 -0.07824 -0.74948 -0.07754 -0.74857 -0.07639 C -0.74714 -0.07384 -0.7457 -0.07106 -0.74427 -0.06852 C -0.74336 -0.06713 -0.74258 -0.06528 -0.74167 -0.06389 C -0.74024 -0.0618 -0.7388 -0.05972 -0.73724 -0.05764 C -0.73594 -0.05602 -0.73425 -0.05486 -0.73294 -0.05301 C -0.7319 -0.05185 -0.73125 -0.04977 -0.73034 -0.04838 C -0.7181 -0.03217 -0.73138 -0.05046 -0.72331 -0.04213 C -0.72057 -0.03935 -0.71836 -0.03541 -0.7155 -0.03287 C -0.7069 -0.02523 -0.71771 -0.03472 -0.70768 -0.02662 C -0.70651 -0.02569 -0.70534 -0.02453 -0.70417 -0.02361 C -0.70156 -0.02176 -0.69883 -0.02083 -0.69636 -0.01898 C -0.68268 -0.00856 -0.70287 -0.0199 -0.68581 -0.01111 C -0.68438 -0.00972 -0.68294 -0.00787 -0.68151 -0.00648 C -0.6806 -0.00578 -0.67969 -0.00578 -0.67891 -0.00509 C -0.67787 -0.00416 -0.67721 -0.00278 -0.6763 -0.00185 C -0.67162 0.00232 -0.66693 0.00625 -0.66224 0.01042 L -0.65352 0.01829 C -0.65235 0.01922 -0.65104 0.01968 -0.65013 0.0213 C -0.64948 0.02246 -0.64883 0.02338 -0.64831 0.02454 C -0.64662 0.02801 -0.64505 0.03195 -0.6431 0.03519 C -0.64206 0.03704 -0.64089 0.03866 -0.63958 0.04005 C -0.63529 0.04468 -0.63086 0.04931 -0.62656 0.05394 C -0.62513 0.05556 -0.6237 0.05718 -0.62214 0.05857 L -0.61524 0.06482 C -0.61406 0.06574 -0.61276 0.06667 -0.61172 0.06783 C -0.60586 0.07408 -0.60625 0.07385 -0.59857 0.08033 C -0.59727 0.08148 -0.5957 0.08218 -0.59427 0.08334 C -0.59245 0.08472 -0.59089 0.08658 -0.58906 0.08797 C -0.58659 0.08982 -0.5819 0.09167 -0.57943 0.09422 C -0.57669 0.09699 -0.57461 0.10209 -0.57162 0.10347 C -0.56563 0.10625 -0.56719 0.1051 -0.55938 0.11273 C -0.55755 0.11459 -0.55599 0.11713 -0.55417 0.11898 C -0.55208 0.1213 -0.55 0.12315 -0.54805 0.12523 C -0.54714 0.12616 -0.54636 0.12732 -0.54544 0.12824 C -0.54427 0.1294 -0.5431 0.1301 -0.54193 0.13148 C -0.54076 0.13287 -0.53971 0.13472 -0.53841 0.13611 C -0.53503 0.13959 -0.53151 0.14236 -0.528 0.14537 C -0.52682 0.1463 -0.52565 0.14746 -0.52448 0.14838 C -0.52188 0.15047 -0.51927 0.15255 -0.51667 0.15463 C -0.51485 0.15625 -0.51315 0.15787 -0.51146 0.15926 C -0.51003 0.16042 -0.50846 0.16111 -0.50703 0.1625 C -0.50287 0.16644 -0.49206 0.18195 -0.4905 0.18403 C -0.48906 0.18611 -0.48737 0.18797 -0.48607 0.19028 C -0.48555 0.19144 -0.48503 0.1926 -0.48438 0.19352 C -0.47201 0.2081 -0.48412 0.19144 -0.47305 0.20579 C -0.47149 0.20787 -0.47018 0.21019 -0.46862 0.21204 C -0.46706 0.21389 -0.46511 0.21505 -0.46341 0.21667 C -0.46081 0.21922 -0.45807 0.22153 -0.4556 0.22454 C -0.45195 0.22871 -0.4487 0.2338 -0.44518 0.23843 C -0.43229 0.2551 -0.44362 0.24028 -0.43646 0.24931 C -0.43438 0.25185 -0.43229 0.2544 -0.43034 0.25695 C -0.42852 0.25903 -0.42682 0.26111 -0.42513 0.2632 C -0.42422 0.26412 -0.42344 0.26551 -0.4224 0.26621 C -0.4207 0.26783 -0.41888 0.26922 -0.41719 0.27107 C -0.41328 0.27523 -0.4138 0.27616 -0.41029 0.28172 C -0.40912 0.28357 -0.40794 0.28519 -0.40677 0.28635 C -0.40339 0.29028 -0.39974 0.29375 -0.39623 0.29722 C -0.39336 0.30047 -0.39063 0.30394 -0.38763 0.30672 C -0.38099 0.3125 -0.38412 0.30996 -0.378 0.31435 C -0.37096 0.32685 -0.3819 0.30857 -0.36836 0.32523 C -0.36758 0.32639 -0.36745 0.32871 -0.36667 0.32986 C -0.36445 0.33287 -0.36198 0.33496 -0.35964 0.33773 C -0.35755 0.34005 -0.35573 0.34329 -0.35352 0.34537 C -0.35104 0.34792 -0.34818 0.34908 -0.3457 0.35162 C -0.3444 0.35278 -0.34349 0.35486 -0.34219 0.35625 C -0.33906 0.35949 -0.33568 0.36227 -0.33268 0.36551 C -0.32904 0.36945 -0.32604 0.37523 -0.32214 0.37801 C -0.3207 0.37894 -0.31914 0.37963 -0.31784 0.38102 C -0.31654 0.38218 -0.3155 0.38426 -0.31432 0.38565 C -0.31315 0.38681 -0.31198 0.38773 -0.31081 0.38889 C -0.30625 0.39699 -0.31016 0.39074 -0.303 0.39815 C -0.3 0.40093 -0.29714 0.40417 -0.29427 0.40741 C -0.29297 0.4088 -0.29206 0.41088 -0.29076 0.41204 C -0.28412 0.41829 -0.28438 0.41783 -0.27852 0.41968 C -0.27708 0.42176 -0.27578 0.42408 -0.27422 0.42593 C -0.26875 0.43241 -0.27279 0.42662 -0.2681 0.43056 C -0.26719 0.43148 -0.26641 0.4331 -0.2655 0.4338 C -0.26432 0.43449 -0.26315 0.43449 -0.26198 0.43519 C -0.25925 0.43704 -0.25677 0.43959 -0.25417 0.44144 C -0.253 0.44236 -0.25182 0.44236 -0.25065 0.44306 C -0.2474 0.44491 -0.24414 0.44676 -0.24102 0.44931 C -0.23919 0.45093 -0.23776 0.45394 -0.23581 0.45556 C -0.23333 0.45741 -0.2306 0.45834 -0.228 0.46019 C -0.22643 0.46111 -0.22513 0.46227 -0.22357 0.4632 C -0.22018 0.46528 -0.21654 0.46713 -0.21315 0.46945 C -0.20586 0.47431 -0.19857 0.47963 -0.19128 0.48496 C -0.18151 0.4919 -0.18568 0.48982 -0.17917 0.4926 C -0.175 0.4963 -0.17136 0.50185 -0.16693 0.50347 C -0.16172 0.50533 -0.16055 0.50556 -0.15469 0.50972 C -0.15235 0.51158 -0.15026 0.51435 -0.14779 0.51597 C -0.14232 0.51922 -0.13672 0.52107 -0.13112 0.52361 C -0.12995 0.52431 -0.12878 0.52431 -0.12774 0.52523 C -0.12422 0.52778 -0.12083 0.53102 -0.11719 0.53287 C -0.10664 0.53889 -0.09362 0.54005 -0.0832 0.54236 C -0.07943 0.54491 -0.07578 0.54792 -0.07188 0.55 C -0.06354 0.55463 -0.05443 0.55556 -0.04662 0.5625 C -0.04544 0.56343 -0.04427 0.56482 -0.0431 0.56551 C -0.03659 0.56968 -0.03555 0.56968 -0.02995 0.57176 C -0.02826 0.57338 -0.02656 0.575 -0.02474 0.57639 C -0.01537 0.58334 -0.02357 0.5757 -0.01511 0.58264 C -0.00326 0.59236 -0.01328 0.58542 -0.00039 0.59491 C 0.0026 0.59722 0.00781 0.59861 0.01015 0.59954 C 0.02057 0.61088 0.00742 0.59722 0.02057 0.60903 C 0.02213 0.61019 0.02344 0.6125 0.025 0.61366 C 0.03828 0.62385 0.02773 0.61297 0.03802 0.62292 C 0.03958 0.62431 0.04101 0.6257 0.04245 0.62755 C 0.04245 0.62755 0.04857 0.63704 0.05026 0.63843 C 0.05221 0.63982 0.0543 0.64051 0.05638 0.64144 C 0.05781 0.64352 0.05911 0.64607 0.06068 0.64769 C 0.06289 0.65 0.06523 0.65232 0.06771 0.65394 C 0.06862 0.6544 0.06953 0.65463 0.07031 0.65556 C 0.0819 0.66574 0.07448 0.66088 0.08073 0.66482 C 0.08307 0.66736 0.08542 0.66968 0.08776 0.67246 C 0.08867 0.67361 0.08945 0.67477 0.09036 0.6757 C 0.09206 0.67732 0.09388 0.67847 0.09557 0.68033 C 0.09687 0.68148 0.09792 0.68357 0.09909 0.68496 C 0.1013 0.6875 0.10377 0.68982 0.10612 0.6926 C 0.10755 0.69445 0.10898 0.69653 0.11042 0.69885 C 0.11198 0.70139 0.11302 0.70463 0.11471 0.70672 C 0.12122 0.71435 0.11328 0.7044 0.12005 0.71435 C 0.12083 0.71551 0.12187 0.71621 0.12265 0.71736 C 0.12422 0.72037 0.12552 0.72385 0.12695 0.72685 C 0.12838 0.7294 0.12995 0.73195 0.13138 0.73449 C 0.1319 0.73658 0.13242 0.73866 0.13307 0.74074 C 0.13359 0.74236 0.13476 0.74352 0.13489 0.74537 C 0.13502 0.75255 0.13502 0.76019 0.13398 0.76713 C 0.13346 0.76991 0.13177 0.77153 0.13047 0.77338 C 0.12904 0.77523 0.12409 0.78125 0.12174 0.78264 C 0.12031 0.78334 0.11888 0.78357 0.11745 0.78403 C 0.10664 0.78889 0.11601 0.78611 0.1043 0.78889 L -0.02735 0.78565 C -0.03203 0.78542 -0.03672 0.78519 -0.04128 0.78403 C -0.06029 0.7794 -0.04544 0.78102 -0.06133 0.77338 C -0.06485 0.77153 -0.06836 0.7713 -0.07188 0.77014 C -0.07565 0.7676 -0.0793 0.76459 -0.0832 0.7625 C -0.0849 0.76158 -0.08672 0.76158 -0.08841 0.76088 C -0.09284 0.75903 -0.09714 0.75695 -0.10156 0.75463 C -0.11003 0.75023 -0.11836 0.74537 -0.12682 0.74074 C -0.1306 0.73866 -0.13425 0.73611 -0.13815 0.73449 L -0.14857 0.72986 C -0.16159 0.71829 -0.15417 0.72361 -0.17123 0.71597 L -0.17123 0.71597 C -0.1819 0.70834 -0.17695 0.71042 -0.18607 0.7081 C -0.19623 0.69607 -0.17487 0.72107 -0.1957 0.70047 C -0.19883 0.69746 -0.2013 0.6926 -0.20443 0.68959 C -0.20742 0.68635 -0.21107 0.68542 -0.21406 0.68172 C -0.21758 0.67755 -0.22018 0.67107 -0.22357 0.66621 C -0.22656 0.66227 -0.23008 0.65926 -0.2332 0.65556 C -0.23672 0.65093 -0.24024 0.64653 -0.24362 0.64144 C -0.24531 0.63912 -0.24636 0.63588 -0.24805 0.6338 C -0.25104 0.62963 -0.25456 0.62685 -0.25768 0.62292 C -0.26042 0.61922 -0.26276 0.61435 -0.2655 0.61042 C -0.27149 0.60185 -0.27839 0.59537 -0.28373 0.58565 C -0.28698 0.5801 -0.28998 0.57408 -0.29336 0.56852 C -0.29909 0.55949 -0.30625 0.55301 -0.31081 0.54236 C -0.31341 0.53611 -0.31589 0.52963 -0.31862 0.52361 C -0.32461 0.51088 -0.32565 0.51111 -0.32995 0.50047 C -0.33438 0.48959 -0.33867 0.47871 -0.3431 0.46783 C -0.34479 0.46366 -0.34714 0.46019 -0.34831 0.45556 L -0.35612 0.42454 C -0.35729 0.41991 -0.35964 0.41042 -0.35964 0.41042 C -0.36081 0.40023 -0.36107 0.39584 -0.36406 0.38403 C -0.36693 0.37246 -0.3711 0.36204 -0.37357 0.35 C -0.38594 0.29167 -0.37214 0.3544 -0.38412 0.30672 C -0.38477 0.30371 -0.38503 0.30023 -0.38581 0.29722 C -0.39245 0.27246 -0.38958 0.28773 -0.39714 0.2632 C -0.40482 0.23843 -0.39675 0.26019 -0.40326 0.2338 C -0.41198 0.19838 -0.40195 0.24931 -0.40938 0.21505 C -0.41016 0.21158 -0.41029 0.20764 -0.41107 0.2044 C -0.41289 0.19699 -0.41471 0.19306 -0.41719 0.18727 C -0.41758 0.18426 -0.41836 0.17662 -0.41901 0.17338 C -0.4194 0.1706 -0.42018 0.16806 -0.4207 0.16551 C -0.425 0.14236 -0.42005 0.16528 -0.42422 0.14699 C -0.42643 0.12269 -0.42565 0.13449 -0.42682 0.11135 C -0.42656 0.09792 -0.42748 0.08403 -0.42591 0.07107 C -0.42539 0.06597 -0.4224 0.06273 -0.4207 0.05857 C -0.41979 0.05648 -0.41927 0.05371 -0.4181 0.05232 C -0.41719 0.05139 -0.41641 0.05 -0.4155 0.04931 C -0.41471 0.04861 -0.4138 0.04815 -0.41289 0.04769 C -0.40638 0.04422 -0.40807 0.04514 -0.40235 0.04306 L -0.31953 0.04468 C -0.3168 0.04468 -0.31276 0.04537 -0.3099 0.04769 C -0.3082 0.04908 -0.30651 0.05093 -0.30469 0.05232 C -0.30104 0.0551 -0.29701 0.05695 -0.29336 0.06019 C -0.29219 0.06111 -0.29102 0.06204 -0.28985 0.0632 C -0.28893 0.06412 -0.28815 0.06551 -0.28724 0.06621 C -0.28646 0.06713 -0.28555 0.06736 -0.28464 0.06783 C -0.2806 0.07246 -0.27669 0.07755 -0.2724 0.08172 C -0.26979 0.08449 -0.26719 0.08704 -0.26458 0.08959 C -0.26172 0.09236 -0.25873 0.09468 -0.25586 0.09722 C -0.25039 0.10255 -0.25612 0.09861 -0.25065 0.10185 C -0.24323 0.11505 -0.24675 0.10972 -0.24024 0.11898 C -0.23958 0.12107 -0.23919 0.12338 -0.23841 0.12523 C -0.2375 0.12755 -0.23607 0.12917 -0.2349 0.13148 C -0.23373 0.1338 -0.23268 0.13658 -0.23151 0.13912 C -0.2306 0.14074 -0.22969 0.14213 -0.22878 0.14375 C -0.22487 0.15185 -0.22357 0.15579 -0.22096 0.16713 C -0.21615 0.18843 -0.21953 0.17778 -0.21146 0.19653 C -0.21055 0.19861 -0.20873 0.20278 -0.20873 0.20278 C -0.20677 0.2132 -0.20938 0.20047 -0.20534 0.21505 C -0.20456 0.2176 -0.20404 0.22037 -0.20352 0.22292 C -0.20287 0.22593 -0.20313 0.22986 -0.20182 0.23218 L -0.19922 0.23681 C -0.19753 0.2456 -0.19544 0.25741 -0.19219 0.2632 L -0.1905 0.26621 C -0.18854 0.28033 -0.19115 0.26343 -0.18607 0.28496 C -0.18568 0.28681 -0.18568 0.28912 -0.18529 0.29121 C -0.18477 0.29375 -0.18412 0.2963 -0.18346 0.29885 C -0.18138 0.30718 -0.18073 0.30834 -0.17826 0.31597 C -0.17669 0.3331 -0.17891 0.31829 -0.17474 0.33148 C -0.17396 0.3338 -0.17357 0.33658 -0.17305 0.33912 C -0.17266 0.34121 -0.17266 0.34352 -0.17214 0.34537 C -0.17149 0.34769 -0.17044 0.34954 -0.16953 0.35162 C -0.16758 0.36158 -0.16498 0.37662 -0.1625 0.38565 C -0.16172 0.38912 -0.16029 0.3919 -0.15912 0.39491 C -0.15873 0.39861 -0.1586 0.40232 -0.1582 0.40579 C -0.15742 0.41204 -0.1556 0.42454 -0.1556 0.42454 C -0.15534 0.43218 -0.15534 0.44005 -0.15469 0.44769 C -0.15443 0.45047 -0.15339 0.45278 -0.153 0.45556 C -0.15248 0.45857 -0.15235 0.46158 -0.15208 0.46482 C -0.15182 0.46829 -0.15143 0.47199 -0.15117 0.4757 C -0.15026 0.48912 -0.14987 0.50255 -0.14857 0.51597 C -0.14831 0.51898 -0.14805 0.52222 -0.14779 0.52523 C -0.14753 0.52778 -0.14714 0.53033 -0.14688 0.53287 C -0.14649 0.53704 -0.14623 0.54121 -0.14596 0.54537 C -0.1457 0.55 -0.14557 0.55463 -0.14505 0.55926 C -0.1444 0.5676 -0.14245 0.58403 -0.14245 0.58403 C -0.14102 0.62824 -0.14115 0.60996 -0.14336 0.67408 C -0.14349 0.67778 -0.14362 0.68148 -0.14427 0.68496 C -0.14453 0.68635 -0.14557 0.68681 -0.14596 0.68797 C -0.14727 0.69144 -0.14818 0.69537 -0.14948 0.69885 C -0.14987 0.7 -0.15065 0.70093 -0.15117 0.70185 C -0.1556 0.71181 -0.14987 0.7007 -0.15469 0.71435 C -0.15534 0.71621 -0.15638 0.7176 -0.15729 0.71898 C -0.15925 0.72199 -0.16471 0.72963 -0.16693 0.73148 C -0.17214 0.73565 -0.17305 0.73357 -0.17826 0.73611 C -0.1862 0.73982 -0.18438 0.74121 -0.19128 0.74236 C -0.19883 0.74352 -0.21406 0.74537 -0.21406 0.74537 C -0.21693 0.7463 -0.21979 0.74769 -0.22279 0.74838 C -0.22539 0.74931 -0.228 0.74954 -0.2306 0.75 L -0.2375 0.75162 C -0.23958 0.75255 -0.24167 0.75371 -0.24362 0.75463 C -0.24544 0.75533 -0.24714 0.75625 -0.24896 0.75625 L -0.38841 0.75301 C -0.39193 0.75255 -0.39544 0.75278 -0.39896 0.75162 C -0.4263 0.74236 -0.3862 0.75047 -0.4155 0.74537 C -0.41862 0.74375 -0.42188 0.74236 -0.42513 0.74074 C -0.42943 0.7382 -0.43373 0.73519 -0.43815 0.73287 C -0.44167 0.73125 -0.45169 0.7301 -0.45391 0.72986 L -0.46953 0.72361 C -0.475 0.72153 -0.47565 0.72222 -0.48177 0.71736 C -0.48529 0.71482 -0.48854 0.71065 -0.49219 0.7081 C -0.49961 0.70301 -0.50664 0.69954 -0.51406 0.69584 C -0.51524 0.69375 -0.51628 0.69144 -0.51758 0.68959 C -0.51758 0.68935 -0.52539 0.68033 -0.52617 0.67871 C -0.52917 0.67246 -0.53177 0.66551 -0.53412 0.65857 L -0.53932 0.64306 C -0.53971 0.63773 -0.54284 0.60047 -0.54284 0.59653 C -0.54284 0.55162 -0.54284 0.50648 -0.54102 0.46158 C -0.54076 0.45347 -0.53802 0.4463 -0.53672 0.43843 C -0.53542 0.4301 -0.53425 0.42199 -0.5332 0.41366 C -0.52227 0.32176 -0.53893 0.45023 -0.52708 0.3625 C -0.52643 0.35787 -0.52617 0.35301 -0.52539 0.34838 C -0.52448 0.34306 -0.52292 0.3382 -0.52188 0.33287 C -0.52096 0.32847 -0.52044 0.32338 -0.51927 0.31898 C -0.51836 0.31574 -0.5168 0.31297 -0.51576 0.30972 C -0.51302 0.30162 -0.51029 0.29329 -0.50794 0.28496 C -0.50677 0.28079 -0.50586 0.27639 -0.50443 0.27246 C -0.50274 0.26806 -0.50026 0.26435 -0.49831 0.26019 C -0.49232 0.24653 -0.49024 0.2375 -0.48346 0.22755 C -0.47813 0.21945 -0.47253 0.21204 -0.46693 0.2044 C -0.46576 0.20278 -0.46471 0.2007 -0.46341 0.19954 C -0.46107 0.19746 -0.45886 0.19537 -0.45651 0.19352 C -0.45039 0.18866 -0.44414 0.18472 -0.43815 0.1794 C -0.41419 0.1588 -0.43711 0.17431 -0.4155 0.15926 C -0.40977 0.15533 -0.40638 0.15486 -0.39974 0.15162 C -0.39688 0.15023 -0.39401 0.14838 -0.39102 0.14699 C -0.38958 0.1463 -0.38815 0.14607 -0.38672 0.14537 C -0.38464 0.14445 -0.38268 0.14283 -0.3806 0.14236 C -0.34037 0.13033 -0.37774 0.14352 -0.36146 0.13773 C -0.33555 0.13866 -0.30964 0.13797 -0.28373 0.14074 C -0.28008 0.14121 -0.27656 0.14375 -0.27331 0.14699 C -0.2707 0.14954 -0.26797 0.15185 -0.2655 0.15463 C -0.26393 0.15648 -0.26263 0.15903 -0.26107 0.16088 C -0.25938 0.16297 -0.25742 0.16459 -0.25586 0.16713 C -0.25339 0.17084 -0.24479 0.18611 -0.24193 0.19352 C -0.23998 0.19838 -0.2388 0.20417 -0.23672 0.20903 C -0.23294 0.2176 -0.22852 0.22547 -0.22448 0.2338 C -0.22331 0.23635 -0.22096 0.24144 -0.22096 0.24144 C -0.21719 0.26158 -0.22214 0.23866 -0.21315 0.26482 C -0.2125 0.26667 -0.21263 0.26898 -0.21224 0.27107 C -0.21133 0.27547 -0.21029 0.27801 -0.20873 0.28172 C -0.20677 0.3 -0.20938 0.2801 -0.20612 0.29584 C -0.20547 0.29931 -0.20508 0.30301 -0.20443 0.30672 C -0.20391 0.30926 -0.20313 0.31181 -0.20274 0.31435 C -0.20195 0.31852 -0.20156 0.32269 -0.20091 0.32685 C -0.20039 0.32986 -0.19974 0.33287 -0.19922 0.33611 C -0.19857 0.34028 -0.19701 0.35093 -0.19662 0.35625 C -0.19623 0.36042 -0.19623 0.36459 -0.1957 0.36852 C -0.19505 0.37338 -0.19401 0.37801 -0.1931 0.38264 C -0.19284 0.38565 -0.19245 0.38866 -0.19219 0.3919 C -0.19193 0.39607 -0.19167 0.40023 -0.19128 0.4044 C -0.19115 0.40648 -0.19076 0.40834 -0.1905 0.41042 C -0.19011 0.41366 -0.18998 0.41667 -0.18958 0.41968 C -0.18906 0.425 -0.18841 0.4301 -0.18789 0.43519 C -0.18815 0.47361 -0.18776 0.51181 -0.18867 0.55 C -0.1888 0.55533 -0.19284 0.57222 -0.19401 0.57801 C -0.19427 0.57986 -0.1944 0.58218 -0.19479 0.58403 C -0.19623 0.59051 -0.20026 0.6 -0.20182 0.60417 C -0.20482 0.61227 -0.20599 0.6169 -0.21055 0.62292 C -0.21172 0.62454 -0.21276 0.62616 -0.21406 0.62755 C -0.21732 0.63125 -0.22344 0.63449 -0.22617 0.63681 C -0.22852 0.63889 -0.23086 0.64121 -0.2332 0.64306 C -0.2349 0.64445 -0.23763 0.64537 -0.23932 0.64607 C -0.24141 0.64722 -0.24336 0.64838 -0.24544 0.64931 C -0.25169 0.65232 -0.2513 0.65209 -0.25677 0.65394 C -0.26328 0.66158 -0.25729 0.65579 -0.2724 0.65857 C -0.2737 0.6588 -0.27474 0.65972 -0.27591 0.66019 C -0.27735 0.66065 -0.27891 0.66111 -0.28034 0.66158 C -0.28177 0.66273 -0.28307 0.66412 -0.28464 0.66482 C -0.29583 0.66852 -0.32175 0.66505 -0.32656 0.66482 C -0.32917 0.6632 -0.33177 0.66158 -0.33438 0.66019 C -0.33581 0.65926 -0.33893 0.65834 -0.3405 0.65695 C -0.34141 0.65625 -0.34219 0.65486 -0.3431 0.65394 C -0.34453 0.65232 -0.34596 0.65047 -0.3474 0.64931 C -0.35208 0.64537 -0.35677 0.64213 -0.36146 0.63843 C -0.36406 0.63635 -0.36654 0.63403 -0.36927 0.63218 C -0.37162 0.63056 -0.37396 0.62917 -0.37617 0.62755 C -0.3806 0.62431 -0.38151 0.62199 -0.38581 0.61968 C -0.38724 0.61898 -0.38867 0.61875 -0.39024 0.61829 C -0.39102 0.61667 -0.3918 0.61459 -0.39284 0.61366 C -0.4 0.60602 -0.39857 0.6088 -0.40417 0.60579 C -0.40586 0.60486 -0.40768 0.60371 -0.40938 0.60278 C -0.41198 0.59954 -0.41445 0.59607 -0.41719 0.59352 C -0.42162 0.58935 -0.42617 0.58588 -0.43034 0.58102 C -0.43203 0.57894 -0.43373 0.57685 -0.43555 0.57477 C -0.4375 0.57269 -0.43971 0.57107 -0.44167 0.56852 C -0.44505 0.56435 -0.45104 0.55394 -0.45391 0.54838 C -0.45638 0.54352 -0.46159 0.53287 -0.46341 0.52685 C -0.46745 0.51412 -0.47096 0.50093 -0.47474 0.48797 C -0.47591 0.48426 -0.47708 0.48079 -0.47826 0.47709 L -0.48177 0.46621 C -0.4836 0.43727 -0.48125 0.46505 -0.48438 0.44306 C -0.48568 0.4338 -0.48789 0.41505 -0.48789 0.41505 C -0.48906 0.38866 -0.48985 0.38172 -0.48789 0.34838 C -0.48763 0.34445 -0.48594 0.34144 -0.48529 0.33773 C -0.48099 0.31343 -0.48724 0.33264 -0.47735 0.3051 C -0.47448 0.29699 -0.46706 0.27662 -0.46172 0.27107 C -0.4582 0.26736 -0.45508 0.26227 -0.45117 0.26019 C -0.44948 0.25903 -0.44766 0.2581 -0.44596 0.25695 C -0.44388 0.25556 -0.44193 0.25371 -0.43985 0.25232 C -0.43307 0.24792 -0.43216 0.24931 -0.42422 0.24607 C -0.40703 0.23912 -0.42162 0.24306 -0.40768 0.24005 C -0.39974 0.24051 -0.3918 0.23935 -0.38412 0.24144 C -0.3806 0.24236 -0.37774 0.24699 -0.37448 0.24931 C -0.37305 0.25023 -0.37162 0.25023 -0.37018 0.2507 C -0.36745 0.25347 -0.36498 0.25625 -0.36224 0.25857 C -0.36029 0.26042 -0.3582 0.26135 -0.35612 0.2632 C -0.35469 0.26459 -0.35104 0.26968 -0.35 0.27107 C -0.34753 0.27408 -0.34414 0.27593 -0.34219 0.28033 C -0.34102 0.28287 -0.34011 0.28565 -0.33867 0.28797 C -0.33737 0.29028 -0.33581 0.2919 -0.33438 0.29422 C -0.33307 0.29607 -0.33203 0.29838 -0.33086 0.30047 C -0.32708 0.3206 -0.33151 0.30047 -0.32656 0.31597 C -0.32604 0.31736 -0.32604 0.31898 -0.32565 0.3206 C -0.32513 0.32269 -0.32448 0.32477 -0.32396 0.32685 C -0.32149 0.33449 -0.32149 0.33403 -0.31862 0.34074 C -0.31836 0.34283 -0.31823 0.34491 -0.31784 0.34699 C -0.31745 0.34861 -0.31628 0.34977 -0.31602 0.35162 C -0.3155 0.35556 -0.31563 0.35996 -0.31524 0.36389 C -0.31471 0.36875 -0.31406 0.37338 -0.31341 0.37801 C -0.31133 0.41991 -0.31185 0.40093 -0.31341 0.47709 C -0.31354 0.48079 -0.31511 0.48357 -0.31602 0.48635 C -0.32305 0.50695 -0.3155 0.4882 -0.32474 0.50672 C -0.32552 0.5081 -0.32565 0.51019 -0.32656 0.51135 C -0.32982 0.51551 -0.33659 0.51551 -0.33958 0.51736 C -0.353 0.52616 -0.34531 0.52292 -0.35964 0.52523 L -0.37708 0.52824 C -0.37943 0.5294 -0.38164 0.53148 -0.38412 0.53148 C -0.39141 0.53102 -0.3987 0.52917 -0.40586 0.52685 C -0.40912 0.5257 -0.41641 0.51551 -0.4181 0.51273 C -0.4263 0.49954 -0.4306 0.49236 -0.43555 0.4757 C -0.43815 0.46667 -0.44024 0.45695 -0.44245 0.44769 C -0.44675 0.41343 -0.44662 0.42084 -0.44245 0.36088 C -0.44206 0.35463 -0.43998 0.34931 -0.43815 0.34375 C -0.43542 0.33542 -0.42656 0.32292 -0.42331 0.31898 C -0.42005 0.31528 -0.41628 0.31297 -0.41289 0.30972 C -0.40846 0.30533 -0.4043 0.29977 -0.39974 0.29584 C -0.39258 0.28959 -0.38151 0.28403 -0.37357 0.28033 C -0.36471 0.27593 -0.35886 0.27338 -0.35 0.27107 C -0.34753 0.27037 -0.34479 0.26991 -0.34219 0.26945 C -0.34154 0.26922 -0.33112 0.26482 -0.32917 0.26482 C -0.32279 0.26482 -0.31641 0.26574 -0.3099 0.26621 C -0.30873 0.26736 -0.30768 0.26852 -0.30651 0.26945 C -0.3056 0.27014 -0.30469 0.27014 -0.30391 0.27107 C -0.30195 0.27269 -0.30026 0.27477 -0.29857 0.27709 C -0.29649 0.2801 -0.29466 0.2838 -0.29245 0.28635 C -0.29089 0.28843 -0.28893 0.28912 -0.28724 0.29121 C -0.28711 0.29144 -0.28164 0.29908 -0.28034 0.30185 C -0.27852 0.30602 -0.2763 0.31412 -0.275 0.31736 C -0.26966 0.33172 -0.27839 0.30278 -0.2707 0.32685 C -0.26289 0.35093 -0.26992 0.33449 -0.26289 0.35 C -0.2625 0.35301 -0.26198 0.35926 -0.26107 0.3625 C -0.26068 0.36412 -0.25977 0.36528 -0.25938 0.36713 C -0.25807 0.37222 -0.2569 0.38195 -0.25586 0.38727 C -0.25482 0.39306 -0.25352 0.39861 -0.25235 0.4044 C -0.25156 0.4169 -0.25143 0.42037 -0.24974 0.4338 C -0.24961 0.43542 -0.24922 0.43681 -0.24896 0.43843 C -0.24974 0.45903 -0.25039 0.47986 -0.25156 0.50047 C -0.25182 0.5051 -0.25208 0.50996 -0.25326 0.51435 C -0.25417 0.51806 -0.25625 0.5206 -0.25768 0.52361 C -0.26068 0.53056 -0.25977 0.52986 -0.26367 0.53611 C -0.26524 0.53843 -0.27123 0.54584 -0.2724 0.54699 C -0.275 0.54931 -0.27761 0.55116 -0.28034 0.55301 C -0.28255 0.55486 -0.2849 0.55648 -0.28724 0.55787 C -0.29102 0.55972 -0.29479 0.56111 -0.29857 0.5625 C -0.31367 0.56806 -0.3099 0.56667 -0.32396 0.56852 C -0.33906 0.57361 -0.3388 0.57547 -0.35534 0.57176 C -0.35638 0.57153 -0.35703 0.56968 -0.35794 0.56852 C -0.36367 0.55486 -0.35729 0.57176 -0.36315 0.54699 C -0.36524 0.53843 -0.3681 0.53056 -0.37018 0.52222 C -0.37331 0.50834 -0.37591 0.49422 -0.37891 0.48033 C -0.37943 0.47292 -0.3806 0.46574 -0.3806 0.45857 C -0.38034 0.42847 -0.37956 0.39861 -0.378 0.36852 C -0.37774 0.36482 -0.3763 0.36135 -0.37539 0.35787 C -0.37292 0.34861 -0.37096 0.34074 -0.36745 0.33287 C -0.3668 0.33125 -0.36589 0.32963 -0.36485 0.32824 C -0.3625 0.32477 -0.35912 0.3206 -0.35612 0.31898 C -0.35248 0.3169 -0.3487 0.31574 -0.34479 0.31435 C -0.3349 0.31088 -0.33399 0.31111 -0.32396 0.30972 C -0.31927 0.3081 -0.31458 0.30695 -0.3099 0.3051 C -0.30443 0.30278 -0.29896 0.29931 -0.29336 0.29722 C -0.27123 0.28912 -0.28008 0.29699 -0.25768 0.28496 C -0.24089 0.27593 -0.23399 0.26922 -0.21836 0.25394 C -0.21185 0.24746 -0.20521 0.24144 -0.19922 0.2338 C -0.18776 0.21922 -0.17513 0.20648 -0.16602 0.18727 C -0.16146 0.17732 -0.15807 0.16482 -0.15208 0.15787 C -0.1461 0.1507 -0.14896 0.15162 -0.14427 0.15162 L -0.07708 0.1638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019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474" y="73454"/>
            <a:ext cx="2594912" cy="25211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14" y="3192268"/>
            <a:ext cx="3346755" cy="3346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5050" y="124888"/>
            <a:ext cx="2418285" cy="2418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169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6 0.00209 0.00521 0.00463 0.00781 0.00625 C 0.00924 0.00718 0.01094 0.00672 0.01224 0.00787 C 0.01328 0.0088 0.0138 0.01134 0.01484 0.0125 C 0.01667 0.01435 0.01901 0.01528 0.02096 0.01713 C 0.0224 0.01852 0.02383 0.02037 0.02526 0.02176 C 0.02878 0.025 0.03268 0.02662 0.03581 0.03102 C 0.03867 0.03519 0.04102 0.03912 0.04453 0.0419 C 0.04609 0.04329 0.04792 0.04398 0.04974 0.04491 C 0.05052 0.04607 0.05143 0.04722 0.05234 0.04815 C 0.05352 0.04931 0.05469 0.05 0.05586 0.05116 C 0.05742 0.05301 0.05872 0.05556 0.06016 0.05741 C 0.06276 0.06065 0.06536 0.06366 0.06797 0.06667 C 0.06888 0.06783 0.06992 0.06852 0.0707 0.06991 C 0.07174 0.07176 0.07279 0.07408 0.07409 0.07593 C 0.07578 0.07824 0.0776 0.08009 0.0793 0.08218 C 0.0806 0.0838 0.08164 0.08542 0.08281 0.08681 C 0.08424 0.08843 0.08581 0.08982 0.08724 0.09144 C 0.08841 0.09306 0.08945 0.09491 0.09075 0.09607 C 0.09284 0.09861 0.09622 0.1007 0.09857 0.10232 C 0.09909 0.10394 0.09961 0.10579 0.10026 0.10695 C 0.10312 0.11204 0.10247 0.10787 0.10469 0.1132 C 0.1056 0.11574 0.10638 0.11852 0.10729 0.12107 C 0.10781 0.12246 0.10833 0.12431 0.10898 0.1257 C 0.11003 0.12755 0.11146 0.12847 0.1125 0.13033 C 0.11328 0.13172 0.11354 0.13357 0.11419 0.13496 C 0.11497 0.13634 0.11602 0.13681 0.11693 0.13797 C 0.11836 0.14005 0.11992 0.1419 0.12122 0.14422 C 0.12656 0.15371 0.12148 0.15347 0.13164 0.16435 C 0.13437 0.16736 0.13724 0.16991 0.13958 0.17361 C 0.14167 0.17709 0.14349 0.18102 0.1457 0.18449 C 0.15117 0.19352 0.14883 0.18866 0.15521 0.19537 C 0.15703 0.19722 0.15872 0.19931 0.16042 0.20162 C 0.16198 0.20347 0.16328 0.20602 0.16484 0.20787 C 0.16615 0.20926 0.16784 0.20972 0.16914 0.21088 C 0.1707 0.21227 0.17213 0.21412 0.17357 0.21551 C 0.17474 0.21667 0.17591 0.21759 0.17708 0.21875 C 0.1806 0.22222 0.17852 0.22153 0.18229 0.22338 C 0.18581 0.225 0.18919 0.22639 0.19271 0.22801 L 0.19974 0.23102 C 0.20742 0.23797 0.20091 0.2331 0.21628 0.23565 C 0.22057 0.23634 0.22187 0.23773 0.22591 0.23889 C 0.22825 0.23935 0.2306 0.23982 0.23281 0.24028 C 0.24727 0.24445 0.2224 0.23912 0.24505 0.24352 C 0.25325 0.24306 0.26133 0.24283 0.26953 0.2419 C 0.2707 0.2419 0.27187 0.24121 0.27292 0.24028 C 0.27422 0.23959 0.27539 0.23843 0.27643 0.23727 C 0.27734 0.23634 0.27825 0.23519 0.27904 0.23426 C 0.28047 0.23264 0.28216 0.23148 0.28346 0.22963 C 0.28503 0.22732 0.28646 0.22454 0.28776 0.22176 C 0.2888 0.21991 0.28932 0.21713 0.29036 0.21551 C 0.29284 0.21204 0.29609 0.21019 0.29831 0.20625 C 0.30065 0.20209 0.30247 0.19699 0.30521 0.19375 C 0.30612 0.19283 0.30703 0.1919 0.30781 0.19074 C 0.3224 0.16852 0.30378 0.1963 0.31315 0.17986 C 0.3194 0.16875 0.31393 0.18148 0.31914 0.1706 C 0.32161 0.16551 0.32383 0.16019 0.32617 0.15509 C 0.32708 0.15301 0.32799 0.15093 0.32878 0.14884 C 0.32943 0.14746 0.32982 0.1456 0.3306 0.14422 C 0.33529 0.13565 0.33385 0.13982 0.33932 0.13496 C 0.34075 0.13357 0.34206 0.13172 0.34362 0.13033 C 0.34505 0.12894 0.34661 0.12847 0.34792 0.12709 C 0.34896 0.12639 0.34961 0.125 0.35065 0.12408 C 0.35299 0.12199 0.35703 0.12153 0.35937 0.12107 C 0.36042 0.11991 0.36159 0.11829 0.36276 0.11783 C 0.36602 0.11667 0.36927 0.11713 0.3724 0.11644 C 0.37357 0.11597 0.37474 0.11528 0.37591 0.11482 L 0.42213 0.11783 C 0.42682 0.11829 0.43138 0.11852 0.43607 0.11945 C 0.43698 0.11968 0.43789 0.12037 0.43867 0.12107 C 0.44128 0.12292 0.44401 0.125 0.44648 0.12709 C 0.44805 0.12847 0.44935 0.13033 0.45091 0.13195 C 0.4595 0.14005 0.4569 0.13843 0.46315 0.14121 C 0.4651 0.14329 0.46732 0.14491 0.46927 0.14746 C 0.47669 0.15672 0.46602 0.14792 0.47617 0.15509 C 0.47995 0.16181 0.48177 0.16366 0.48398 0.1706 C 0.48463 0.17269 0.48516 0.17477 0.48581 0.17685 C 0.48633 0.18079 0.48672 0.18403 0.4875 0.18773 C 0.48828 0.19121 0.48919 0.19491 0.4901 0.19861 C 0.49062 0.2007 0.49141 0.20255 0.49193 0.20463 C 0.49258 0.20764 0.49323 0.21088 0.49362 0.21412 C 0.49388 0.21597 0.49401 0.21829 0.49453 0.22014 C 0.49648 0.22755 0.49674 0.22523 0.49974 0.22963 C 0.50039 0.23033 0.50091 0.23148 0.50143 0.23264 C 0.50182 0.23472 0.50182 0.23704 0.50234 0.23889 C 0.5056 0.2507 0.50482 0.24514 0.50846 0.25278 C 0.51419 0.26505 0.50495 0.24861 0.51367 0.26204 C 0.51458 0.26343 0.51523 0.26574 0.51628 0.26667 C 0.51732 0.26783 0.51862 0.26783 0.51979 0.26829 C 0.52383 0.26783 0.52812 0.26875 0.53203 0.26667 C 0.53359 0.26597 0.53437 0.26273 0.53555 0.26065 C 0.5362 0.25903 0.53659 0.25741 0.53724 0.25579 C 0.53802 0.25371 0.53893 0.25185 0.53984 0.24977 C 0.53958 0.22338 0.53945 0.19699 0.53893 0.1706 C 0.53893 0.16852 0.53854 0.16644 0.53815 0.16435 C 0.53607 0.15533 0.53542 0.15556 0.53281 0.14746 C 0.52747 0.12917 0.53034 0.13681 0.52591 0.12408 C 0.52539 0.12246 0.52487 0.12084 0.52409 0.11945 C 0.52253 0.11621 0.5207 0.1132 0.51888 0.11019 C 0.51549 0.10417 0.51602 0.1044 0.51107 0.09931 C 0.50937 0.09746 0.50755 0.0963 0.50586 0.09468 C 0.50156 0.09051 0.49323 0.08102 0.48932 0.07917 C 0.47122 0.06991 0.49375 0.08102 0.47786 0.07454 C 0.45638 0.06574 0.48568 0.07685 0.46654 0.06829 C 0.46302 0.06667 0.45573 0.06574 0.4526 0.06505 L 0.38463 0.06829 C 0.38268 0.06829 0.37747 0.06922 0.375 0.0713 C 0.37344 0.07269 0.37213 0.07477 0.3707 0.07593 C 0.36263 0.0831 0.37643 0.06713 0.36276 0.08218 C 0.35352 0.09236 0.3599 0.08797 0.35404 0.09144 C 0.35286 0.09306 0.35195 0.09491 0.35065 0.09607 C 0.34844 0.09815 0.3444 0.09977 0.34193 0.10093 C 0.33958 0.10278 0.33724 0.10533 0.3349 0.10695 C 0.33385 0.10787 0.33255 0.10787 0.33138 0.10857 C 0.32995 0.10949 0.32852 0.11042 0.32708 0.11158 C 0.32383 0.11435 0.32018 0.11852 0.31654 0.11945 C 0.3099 0.12107 0.30312 0.12107 0.29648 0.12246 C 0.28776 0.12454 0.2918 0.12338 0.28437 0.1257 L 0.19974 0.12408 C 0.19818 0.12408 0.19362 0.11759 0.19271 0.11644 C 0.1918 0.11482 0.19115 0.11297 0.1901 0.11158 C 0.18815 0.1088 0.18581 0.10718 0.18398 0.10394 C 0.1819 0.10023 0.18086 0.09514 0.17878 0.09144 C 0.17669 0.08797 0.17396 0.08565 0.17174 0.08218 C 0.15443 0.05509 0.17513 0.0838 0.15781 0.05903 C 0.15052 0.04838 0.14883 0.04908 0.14219 0.03403 C 0.12695 0.00023 0.15052 0.05394 0.13607 0.01713 C 0.13516 0.01459 0.13359 0.0132 0.13255 0.01088 C 0.13151 0.00857 0.13073 0.00579 0.12995 0.00324 C 0.12904 0 0.12852 -0.00347 0.12734 -0.00625 C 0.12526 -0.01088 0.1224 -0.01412 0.12031 -0.01852 C 0.10872 -0.04444 0.12812 -0.00208 0.11081 -0.03727 C 0.10859 -0.04166 0.10612 -0.04583 0.10469 -0.05116 C 0.10234 -0.05926 0.10378 -0.05578 0.10026 -0.06203 C 0.1 -0.06458 0.09974 -0.06713 0.09948 -0.06967 C 0.09922 -0.07129 0.09857 -0.07268 0.09857 -0.0743 C 0.09661 -0.16944 0.10091 -0.12986 0.09674 -0.16597 C 0.09713 -0.17986 0.097 -0.19375 0.09766 -0.20787 C 0.09779 -0.21111 0.09844 -0.21435 0.09948 -0.21713 L 0.10117 -0.22176 C 0.10182 -0.22546 0.10247 -0.22916 0.10378 -0.23264 C 0.10456 -0.23426 0.1056 -0.23565 0.10638 -0.23727 C 0.10729 -0.23912 0.10807 -0.24143 0.10898 -0.24352 C 0.1112 -0.24768 0.11367 -0.25162 0.11602 -0.25578 L 0.12122 -0.26504 C 0.12174 -0.2662 0.12227 -0.26759 0.12292 -0.26828 C 0.12409 -0.26921 0.12539 -0.26991 0.12643 -0.27129 C 0.12825 -0.27361 0.13008 -0.27639 0.13164 -0.27916 C 0.13346 -0.28194 0.13477 -0.28634 0.13698 -0.28842 C 0.13802 -0.28935 0.13932 -0.29028 0.14036 -0.29143 C 0.14167 -0.29282 0.14271 -0.29467 0.14388 -0.29606 C 0.14531 -0.29791 0.14687 -0.29907 0.14831 -0.30069 C 0.15352 -0.30717 0.14974 -0.30416 0.15443 -0.30694 C 0.16159 -0.30648 0.16901 -0.30717 0.17617 -0.30555 C 0.1776 -0.30509 0.17838 -0.30185 0.17969 -0.30069 C 0.18125 -0.2993 0.1849 -0.29768 0.1849 -0.29768 C 0.18581 -0.2956 0.18646 -0.29328 0.1875 -0.29143 C 0.18997 -0.28703 0.18984 -0.28935 0.19271 -0.2868 C 0.19362 -0.28611 0.1944 -0.28472 0.19531 -0.28379 C 0.19766 -0.28148 0.20234 -0.27754 0.20234 -0.27754 C 0.20378 -0.27384 0.20391 -0.27245 0.20586 -0.26967 C 0.20794 -0.26666 0.21029 -0.26458 0.21198 -0.26041 C 0.21263 -0.25856 0.21276 -0.25602 0.21367 -0.25416 C 0.21575 -0.25069 0.21862 -0.24861 0.2207 -0.24491 C 0.22148 -0.24352 0.22213 -0.2412 0.22331 -0.24028 C 0.22487 -0.23912 0.22682 -0.23958 0.22852 -0.23889 C 0.23034 -0.23796 0.2319 -0.23657 0.23372 -0.23565 L 0.23724 -0.23403 C 0.24075 -0.23472 0.24427 -0.23449 0.24766 -0.23565 C 0.25052 -0.2368 0.25091 -0.2412 0.25208 -0.24491 C 0.2526 -0.24653 0.25325 -0.24791 0.25378 -0.24953 C 0.25495 -0.25324 0.25599 -0.25694 0.25729 -0.26041 C 0.25977 -0.26759 0.26081 -0.26991 0.26341 -0.27592 C 0.26588 -0.29375 0.26211 -0.27245 0.26693 -0.28518 C 0.26758 -0.28703 0.26719 -0.28958 0.26771 -0.29143 C 0.26836 -0.29328 0.26953 -0.29444 0.27031 -0.29606 C 0.27161 -0.29861 0.27292 -0.30116 0.27383 -0.30393 C 0.27526 -0.30787 0.27734 -0.3162 0.27734 -0.3162 C 0.27708 -0.33171 0.27721 -0.34745 0.27643 -0.36273 C 0.27643 -0.36389 0.27383 -0.36991 0.27292 -0.3706 C 0.27187 -0.37153 0.2707 -0.37153 0.26953 -0.37222 C 0.26354 -0.37916 0.27109 -0.37129 0.26159 -0.37685 C 0.26068 -0.37731 0.26003 -0.37916 0.25898 -0.37986 C 0.25586 -0.38217 0.2474 -0.38287 0.24596 -0.3831 C 0.24362 -0.38403 0.24128 -0.38518 0.23893 -0.38611 C 0.22357 -0.39166 0.19596 -0.38634 0.18841 -0.38611 C 0.18398 -0.38565 0.17969 -0.38541 0.17526 -0.38449 C 0.1724 -0.38379 0.16953 -0.38241 0.16654 -0.38148 C 0.16484 -0.38102 0.16302 -0.38055 0.16133 -0.37986 C 0.15391 -0.37685 0.16458 -0.37986 0.15521 -0.37523 C 0.15234 -0.37384 0.14648 -0.37222 0.14648 -0.37222 C 0.13867 -0.36273 0.1457 -0.37014 0.12552 -0.36759 C 0.12357 -0.36713 0.12148 -0.36643 0.11953 -0.36597 C 0.11862 -0.36481 0.11784 -0.36342 0.11693 -0.36273 C 0.11523 -0.3618 0.11341 -0.3618 0.11159 -0.36134 C 0.1095 -0.36065 0.10443 -0.35787 0.10286 -0.35671 C 0.10052 -0.35463 0.09805 -0.35301 0.09596 -0.35046 C 0.09505 -0.3493 0.09427 -0.34815 0.09336 -0.34722 C 0.09245 -0.34653 0.09154 -0.34653 0.09075 -0.34583 C 0.08724 -0.34305 0.08789 -0.34259 0.08463 -0.3412 C 0.0832 -0.34051 0.08164 -0.34028 0.08021 -0.33958 C 0.0793 -0.33912 0.07852 -0.33842 0.0776 -0.33796 C 0.07643 -0.3375 0.07526 -0.33703 0.07409 -0.33657 C 0.0707 -0.33518 0.06784 -0.33472 0.06458 -0.33171 C 0.06276 -0.33032 0.06094 -0.32893 0.05924 -0.32708 C 0.0513 -0.31898 0.0569 -0.32268 0.05143 -0.31944 C 0.04987 -0.31643 0.04544 -0.30787 0.04271 -0.30555 C 0.04115 -0.30393 0.0375 -0.30231 0.0375 -0.30231 C 0.03463 -0.29838 0.03307 -0.29606 0.02969 -0.29305 C 0.02878 -0.29236 0.02786 -0.29213 0.02708 -0.29143 C 0.02552 -0.28935 0.02422 -0.28703 0.02266 -0.28518 C 0.01862 -0.28102 0.01823 -0.28287 0.01393 -0.28055 C 0.0125 -0.27986 0.01107 -0.2787 0.00963 -0.27754 C 0.00781 -0.27616 0.00612 -0.27453 0.0043 -0.27291 C 0.00338 -0.27199 0.00273 -0.2706 0.00169 -0.26967 C 0 -0.26828 -0.00273 -0.26759 -0.00443 -0.26666 C -0.01419 -0.26088 -0.00391 -0.26574 -0.01224 -0.26203 C -0.01302 -0.26111 -0.01393 -0.25972 -0.01484 -0.25903 C -0.01563 -0.2581 -0.01654 -0.25787 -0.01745 -0.25741 C -0.03151 -0.25069 -0.02604 -0.25301 -0.04271 -0.25116 L -0.06367 -0.24491 C -0.06537 -0.24444 -0.06719 -0.24421 -0.06888 -0.24352 C -0.07526 -0.24051 -0.07305 -0.24143 -0.08281 -0.23889 C -0.08893 -0.23703 -0.09518 -0.23634 -0.10117 -0.23403 C -0.10495 -0.23287 -0.1069 -0.23194 -0.11081 -0.23102 C -0.11654 -0.22963 -0.12057 -0.22893 -0.12643 -0.22801 C -0.1276 -0.22731 -0.12878 -0.22685 -0.12995 -0.22639 C -0.13086 -0.22592 -0.13164 -0.22477 -0.13255 -0.22477 C -0.14479 -0.22477 -0.15703 -0.22592 -0.16914 -0.22639 L -0.18138 -0.2294 C -0.1832 -0.22986 -0.1849 -0.23078 -0.18659 -0.23102 C -0.1901 -0.23171 -0.19362 -0.23194 -0.19714 -0.23264 C -0.19974 -0.23356 -0.20234 -0.23472 -0.20495 -0.23565 C -0.2082 -0.2368 -0.21133 -0.2375 -0.21458 -0.23889 C -0.22253 -0.2419 -0.21823 -0.24097 -0.22331 -0.24352 C -0.22448 -0.24398 -0.22565 -0.24444 -0.22682 -0.24491 C -0.2349 -0.24907 -0.22175 -0.24305 -0.23372 -0.24953 C -0.23607 -0.25092 -0.23841 -0.25116 -0.24076 -0.25278 C -0.25677 -0.26342 -0.24141 -0.25625 -0.25117 -0.26041 C -0.25755 -0.26805 -0.24948 -0.25879 -0.25729 -0.26666 C -0.2582 -0.26759 -0.25898 -0.26898 -0.2599 -0.26967 C -0.26094 -0.2706 -0.26224 -0.27083 -0.26341 -0.27129 C -0.26458 -0.27291 -0.26563 -0.27453 -0.26693 -0.27592 C -0.26797 -0.27731 -0.26927 -0.27778 -0.27031 -0.27916 C -0.27135 -0.28032 -0.27201 -0.28241 -0.27305 -0.28379 C -0.27435 -0.28588 -0.27591 -0.28796 -0.27734 -0.29004 C -0.27787 -0.29259 -0.27839 -0.29514 -0.27904 -0.29768 C -0.27995 -0.30092 -0.28242 -0.30578 -0.28346 -0.30856 C -0.28412 -0.31041 -0.28438 -0.31296 -0.28516 -0.31481 C -0.28594 -0.31643 -0.28698 -0.31782 -0.28776 -0.31944 C -0.2901 -0.3243 -0.28997 -0.32662 -0.29128 -0.33333 L -0.29219 -0.33796 C -0.29193 -0.34467 -0.2918 -0.35139 -0.29128 -0.3581 C -0.29102 -0.3625 -0.28932 -0.36574 -0.28776 -0.36898 C -0.28698 -0.3706 -0.28594 -0.37199 -0.28516 -0.37361 C -0.28438 -0.37546 -0.27708 -0.39444 -0.27474 -0.39537 L -0.27122 -0.39699 C -0.27018 -0.39884 -0.2655 -0.40856 -0.2625 -0.41088 C -0.26146 -0.4118 -0.26016 -0.4118 -0.25898 -0.4125 C -0.25208 -0.41574 -0.2543 -0.41551 -0.24766 -0.41713 C -0.24466 -0.41782 -0.23568 -0.41967 -0.23281 -0.42014 C -0.22943 -0.42083 -0.22591 -0.42129 -0.2224 -0.42176 C -0.21719 -0.42083 -0.21185 -0.42037 -0.20664 -0.41875 C -0.20573 -0.41828 -0.20495 -0.41666 -0.20404 -0.41551 C -0.19648 -0.40578 -0.19883 -0.40926 -0.19362 -0.4 C -0.19063 -0.38426 -0.19688 -0.41528 -0.1875 -0.38611 C -0.18633 -0.38241 -0.18659 -0.37778 -0.18581 -0.37361 C -0.18477 -0.36898 -0.18346 -0.36435 -0.18229 -0.35972 C -0.18164 -0.35717 -0.18112 -0.35463 -0.1806 -0.35208 C -0.17995 -0.34097 -0.17982 -0.33588 -0.17878 -0.32569 C -0.17852 -0.32291 -0.17813 -0.32037 -0.17787 -0.31782 C -0.17708 -0.30995 -0.17682 -0.30578 -0.17617 -0.29768 C -0.17669 -0.26828 -0.17656 -0.23866 -0.17787 -0.20926 C -0.178 -0.20741 -0.18008 -0.20787 -0.1806 -0.20625 C -0.18125 -0.20393 -0.18086 -0.20092 -0.18138 -0.19838 C -0.18203 -0.19606 -0.1832 -0.19444 -0.18398 -0.19236 C -0.18789 -0.18148 -0.18333 -0.19028 -0.18841 -0.18148 C -0.18893 -0.1787 -0.18932 -0.17616 -0.1901 -0.17361 C -0.19167 -0.16875 -0.19414 -0.16504 -0.19622 -0.16134 C -0.19896 -0.14907 -0.19792 -0.15139 -0.20495 -0.13796 C -0.20599 -0.13611 -0.20742 -0.13495 -0.20846 -0.13333 C -0.21003 -0.13078 -0.21146 -0.12824 -0.21276 -0.12546 C -0.21406 -0.12315 -0.21497 -0.12037 -0.21628 -0.11782 C -0.21823 -0.11412 -0.22083 -0.11111 -0.2224 -0.10694 C -0.22292 -0.10532 -0.22344 -0.1037 -0.22409 -0.10231 C -0.22487 -0.10069 -0.22591 -0.0993 -0.22682 -0.09768 C -0.22747 -0.09629 -0.22787 -0.09444 -0.22852 -0.09305 C -0.22982 -0.09028 -0.23164 -0.08819 -0.23281 -0.08518 C -0.23398 -0.08264 -0.2349 -0.0794 -0.23633 -0.07754 C -0.23737 -0.07616 -0.23867 -0.07639 -0.23984 -0.07592 C -0.24518 -0.06643 -0.2405 -0.0743 -0.25026 -0.06041 C -0.25208 -0.05787 -0.25378 -0.05509 -0.2556 -0.05278 C -0.26693 -0.0375 -0.25273 -0.05625 -0.26159 -0.04491 C -0.26289 -0.04352 -0.2638 -0.04143 -0.2651 -0.04028 C -0.26654 -0.03889 -0.2681 -0.03842 -0.26953 -0.03727 C -0.27253 -0.03449 -0.27682 -0.02616 -0.27904 -0.02477 L -0.28164 -0.02315 C -0.28425 -0.01875 -0.28333 -0.02014 -0.28698 -0.01551 C -0.28776 -0.01435 -0.28867 -0.01366 -0.28958 -0.01227 C -0.29023 -0.01157 -0.29063 -0.01018 -0.29128 -0.00926 C -0.29245 -0.00764 -0.29362 -0.00625 -0.29479 -0.00463 C -0.29818 0.00047 -0.29635 -0.00046 -0.3 0.00324 C -0.30169 0.00486 -0.30352 0.00602 -0.30521 0.00787 C -0.30651 0.00903 -0.31055 0.01435 -0.31133 0.01551 C -0.31224 0.0169 -0.31302 0.01875 -0.31393 0.02014 C -0.31823 0.02662 -0.3151 0.01968 -0.31927 0.02801 C -0.32044 0.03033 -0.32148 0.03334 -0.32266 0.03565 C -0.32487 0.04005 -0.32787 0.04329 -0.32969 0.04815 C -0.33216 0.05463 -0.33073 0.05139 -0.33398 0.05741 C -0.33568 0.06621 -0.33372 0.0581 -0.3375 0.06667 C -0.3388 0.06968 -0.34037 0.07246 -0.34102 0.07593 C -0.34128 0.07755 -0.34141 0.0794 -0.34193 0.08056 C -0.34258 0.08241 -0.34362 0.0838 -0.34453 0.08542 C -0.34531 0.08889 -0.34609 0.09259 -0.34714 0.09607 C -0.34753 0.09792 -0.34831 0.09931 -0.34883 0.10093 C -0.34974 0.10347 -0.35078 0.10579 -0.35143 0.10857 C -0.35182 0.10996 -0.35195 0.11181 -0.35234 0.1132 C -0.35313 0.11597 -0.35404 0.11852 -0.35495 0.12107 C -0.35573 0.12315 -0.3569 0.125 -0.35755 0.12709 C -0.35859 0.13056 -0.35925 0.13449 -0.36016 0.13797 C -0.36068 0.14005 -0.36159 0.14213 -0.36198 0.14422 C -0.36341 0.15185 -0.36367 0.15695 -0.36458 0.16435 C -0.36484 0.16644 -0.3651 0.16852 -0.36537 0.1706 C -0.36484 0.19306 -0.36602 0.1963 -0.36367 0.21088 C -0.36341 0.2125 -0.36328 0.21412 -0.36276 0.21551 C -0.36237 0.21713 -0.36159 0.21875 -0.36107 0.22014 C -0.35885 0.23195 -0.36185 0.21759 -0.35846 0.22963 C -0.35781 0.23195 -0.35768 0.23496 -0.35677 0.23727 C -0.35586 0.23935 -0.3543 0.24005 -0.35326 0.2419 C -0.35195 0.24422 -0.35104 0.24746 -0.34974 0.24977 C -0.34896 0.25093 -0.34792 0.25162 -0.34714 0.25278 C -0.34583 0.25463 -0.34492 0.25718 -0.34362 0.25903 C -0.34284 0.25996 -0.3418 0.25972 -0.34102 0.26065 C -0.33425 0.26644 -0.34232 0.26134 -0.33581 0.26528 C -0.33464 0.26667 -0.33359 0.26875 -0.33229 0.26991 C -0.32461 0.27616 -0.32201 0.27477 -0.31315 0.27616 L -0.28086 0.27454 C -0.27747 0.27431 -0.2737 0.27246 -0.27031 0.2713 C -0.26862 0.27084 -0.26693 0.27037 -0.2651 0.26991 C -0.26367 0.26875 -0.26211 0.26829 -0.26081 0.26667 C -0.25182 0.25718 -0.26003 0.26273 -0.25378 0.25903 C -0.24974 0.25162 -0.25469 0.25972 -0.24948 0.2544 C -0.23971 0.24445 -0.2526 0.2544 -0.24154 0.24653 C -0.24102 0.2456 -0.24063 0.24422 -0.23984 0.24352 C -0.23438 0.23866 -0.23802 0.24653 -0.23281 0.23727 C -0.2319 0.23542 -0.23112 0.2331 -0.23021 0.23102 C -0.22969 0.22963 -0.2293 0.22778 -0.22852 0.22639 C -0.22747 0.22454 -0.22383 0.22037 -0.2224 0.21875 C -0.21706 0.20463 -0.22526 0.22523 -0.21719 0.20926 C -0.21523 0.20556 -0.21367 0.20116 -0.21198 0.19699 C -0.21081 0.19445 -0.20964 0.1919 -0.20846 0.18912 C -0.20664 0.18519 -0.20495 0.18079 -0.20326 0.17685 C -0.20208 0.17431 -0.20052 0.17199 -0.19974 0.16898 C -0.19219 0.14236 -0.19401 0.15324 -0.19193 0.13797 C -0.19219 0.11829 -0.19167 0.09861 -0.19271 0.07917 C -0.19284 0.07685 -0.19466 0.07639 -0.19531 0.07454 C -0.19583 0.07315 -0.19596 0.0713 -0.19622 0.06991 C -0.19727 0.06273 -0.19675 0.06088 -0.19883 0.0544 C -0.19922 0.05301 -0.20013 0.05232 -0.20065 0.05116 C -0.20195 0.04815 -0.20326 0.04375 -0.20404 0.04028 C -0.20443 0.03889 -0.20469 0.03727 -0.20495 0.03565 C -0.20534 0.03357 -0.20534 0.03148 -0.20586 0.0294 C -0.20625 0.02778 -0.20716 0.02662 -0.20755 0.02477 C -0.21068 0.0125 -0.20716 0.01806 -0.21198 0.0125 C -0.21445 -0.00069 -0.21094 0.01528 -0.21458 0.00463 C -0.21497 0.00324 -0.21497 0.00139 -0.21537 0 C -0.21589 -0.00162 -0.21667 -0.00301 -0.21719 -0.00463 C -0.21875 -0.00972 -0.2194 -0.01296 -0.2207 -0.01852 C -0.2224 -0.03958 -0.22057 -0.02222 -0.2224 -0.03403 C -0.22305 -0.03819 -0.22409 -0.04653 -0.22409 -0.04653 C -0.22357 -0.05625 -0.22318 -0.0662 -0.2224 -0.07592 C -0.22227 -0.07801 -0.22175 -0.08009 -0.22148 -0.08217 C -0.22122 -0.08518 -0.22122 -0.08842 -0.2207 -0.09143 C -0.22031 -0.09328 -0.21953 -0.09467 -0.21888 -0.09606 C -0.21836 -0.10231 -0.21771 -0.10856 -0.21719 -0.11481 C -0.2168 -0.11875 -0.21667 -0.12291 -0.21628 -0.12708 C -0.21602 -0.12963 -0.21563 -0.13217 -0.21537 -0.13495 C -0.21523 -0.13703 -0.21445 -0.14745 -0.21367 -0.15046 C -0.21328 -0.15208 -0.21263 -0.1537 -0.21198 -0.15509 C -0.21068 -0.15764 -0.20846 -0.16134 -0.20664 -0.16273 C -0.20508 -0.16412 -0.20326 -0.16481 -0.20143 -0.16597 L -0.19883 -0.16736 C -0.19596 -0.16713 -0.18438 -0.16805 -0.17878 -0.16435 C -0.17591 -0.1625 -0.1681 -0.15602 -0.16576 -0.15347 C -0.16419 -0.15185 -0.16289 -0.15 -0.16133 -0.14884 C -0.16003 -0.14791 -0.15846 -0.14791 -0.15703 -0.14722 C -0.15586 -0.14629 -0.15469 -0.14514 -0.15352 -0.14421 C -0.15208 -0.14305 -0.15052 -0.14236 -0.14909 -0.14097 C -0.14792 -0.13981 -0.14688 -0.13773 -0.1457 -0.13634 C -0.14453 -0.13518 -0.14336 -0.13426 -0.14219 -0.13333 C -0.14193 -0.13171 -0.14193 -0.12986 -0.14128 -0.1287 C -0.13542 -0.11666 -0.13242 -0.11157 -0.12643 -0.10393 C -0.12565 -0.10278 -0.12474 -0.10185 -0.12383 -0.10069 C -0.12331 -0.0993 -0.12266 -0.09768 -0.12214 -0.09606 C -0.12122 -0.09398 -0.12031 -0.09213 -0.11953 -0.08981 C -0.11797 -0.08541 -0.11628 -0.08078 -0.1151 -0.07592 C -0.11432 -0.07245 -0.11406 -0.06852 -0.11341 -0.06504 C -0.11055 -0.05185 -0.11094 -0.0537 -0.10729 -0.04491 C -0.10052 -0.01065 -0.10391 -0.02361 -0.09857 -0.00463 C -0.09831 -0.00254 -0.09792 -0.00046 -0.09766 0.00162 C -0.09727 0.00579 -0.09727 0.00996 -0.09688 0.01389 C -0.09648 0.01713 -0.09557 0.02014 -0.09505 0.02338 C -0.09466 0.02639 -0.09453 0.0294 -0.09414 0.03264 C -0.09388 0.04028 -0.09375 0.04815 -0.09336 0.05579 C -0.0931 0.05903 -0.09245 0.06204 -0.09245 0.06505 C -0.09271 0.1044 -0.09336 0.14375 -0.09414 0.1831 C -0.09427 0.1882 -0.09427 0.19352 -0.09505 0.19861 C -0.09544 0.2007 -0.09701 0.20139 -0.09766 0.20324 C -0.0987 0.20556 -0.09948 0.20834 -0.10026 0.21088 C -0.10156 0.21505 -0.103 0.21898 -0.10378 0.22338 C -0.10404 0.22477 -0.10417 0.22662 -0.10469 0.22801 C -0.1056 0.23079 -0.10703 0.2331 -0.1082 0.23565 C -0.11003 0.24861 -0.10781 0.23588 -0.11081 0.24653 C -0.1112 0.24815 -0.11107 0.24977 -0.11159 0.25116 C -0.11341 0.25625 -0.11576 0.26042 -0.11771 0.26528 C -0.11888 0.26829 -0.1237 0.28033 -0.12565 0.2838 C -0.1263 0.28519 -0.12734 0.28588 -0.12826 0.28681 C -0.13281 0.29283 -0.13073 0.29097 -0.13607 0.2963 C -0.13724 0.29722 -0.13841 0.29815 -0.13958 0.29931 C -0.14076 0.3007 -0.14193 0.30232 -0.1431 0.30394 C -0.14427 0.30579 -0.14518 0.30857 -0.14648 0.31019 C -0.14753 0.31134 -0.14896 0.31088 -0.15 0.31181 C -0.15247 0.31343 -0.15469 0.31574 -0.15703 0.31783 C -0.15872 0.31945 -0.16042 0.32153 -0.16224 0.32246 C -0.16393 0.32361 -0.16563 0.32477 -0.16745 0.3257 C -0.17083 0.32709 -0.17266 0.32778 -0.17617 0.33033 C -0.17904 0.33241 -0.1819 0.33519 -0.1849 0.33658 C -0.18607 0.33704 -0.18724 0.3375 -0.18841 0.33797 C -0.18984 0.33889 -0.19128 0.34051 -0.19271 0.34121 C -0.19479 0.34213 -0.19688 0.34213 -0.19883 0.34283 C -0.20182 0.34468 -0.20456 0.34722 -0.20755 0.34884 C -0.20846 0.34954 -0.20938 0.34977 -0.21016 0.35047 C -0.21875 0.35648 -0.21341 0.35394 -0.21979 0.35672 C -0.22787 0.36621 -0.2155 0.35232 -0.22682 0.36134 C -0.22813 0.36227 -0.22904 0.36482 -0.23021 0.36597 C -0.23099 0.3669 -0.23203 0.36713 -0.23281 0.36759 C -0.23763 0.37315 -0.23763 0.37153 -0.23984 0.37847 C -0.2405 0.38033 -0.24102 0.38264 -0.24154 0.38449 C -0.24128 0.3882 -0.24167 0.39213 -0.24076 0.39537 C -0.24037 0.39699 -0.23893 0.3963 -0.23815 0.39699 C -0.23633 0.39861 -0.23516 0.40162 -0.23281 0.40162 L -0.02969 0.40324 C -0.01823 0.40509 -0.01224 0.40625 0.00091 0.40625 C 0.0207 0.40625 0.04036 0.40533 0.06016 0.40486 C 0.06458 0.40324 0.06575 0.40255 0.0707 0.40162 C 0.07435 0.40093 0.08307 0.4 0.08724 0.39861 C 0.10378 0.39306 0.08268 0.39722 0.10469 0.39398 C 0.11146 0.38982 0.10352 0.39445 0.11771 0.38773 C 0.11862 0.38727 0.1194 0.38658 0.12031 0.38611 C 0.12266 0.38496 0.125 0.38426 0.12734 0.3831 C 0.1319 0.38079 0.12956 0.38079 0.13607 0.37685 C 0.1375 0.37593 0.13893 0.37593 0.14036 0.37523 C 0.14479 0.37338 0.14154 0.37408 0.14648 0.3706 C 0.14766 0.36991 0.14883 0.36968 0.15 0.36898 C 0.15026 0.36759 0.15091 0.36597 0.15091 0.36435 C 0.15091 0.35972 0.15078 0.35486 0.15 0.35047 C 0.14961 0.34838 0.14818 0.34746 0.1474 0.34584 C 0.14674 0.34445 0.14635 0.34259 0.1457 0.34121 C 0.14492 0.33982 0.14375 0.33935 0.14297 0.33797 C 0.13737 0.32801 0.14375 0.33472 0.13698 0.32871 C 0.13607 0.32732 0.13529 0.32523 0.13424 0.32408 C 0.13203 0.32153 0.12917 0.31922 0.12643 0.31783 C 0.12526 0.31736 0.12409 0.3169 0.12292 0.31644 C 0.11393 0.31204 0.11979 0.31389 0.1099 0.31181 C 0.09896 0.30695 0.11133 0.31204 0.08542 0.30695 C 0.08424 0.30695 0.0832 0.30579 0.08203 0.30556 C 0.07969 0.30486 0.07734 0.3044 0.075 0.30394 C 0.07383 0.30301 0.07266 0.30185 0.07148 0.30093 C 0.0707 0.30023 0.06979 0.29977 0.06888 0.29931 C 0.06745 0.29838 0.06602 0.29722 0.06458 0.2963 C 0.0599 0.29306 0.06263 0.29607 0.05586 0.29005 C 0.05482 0.28912 0.05417 0.28773 0.05325 0.28681 C 0.05091 0.28472 0.04857 0.28287 0.04622 0.28079 C 0.03763 0.25787 0.05156 0.29352 0.0418 0.27292 C 0.03815 0.26505 0.03372 0.25764 0.03138 0.24815 C 0.02773 0.23287 0.0293 0.24121 0.02708 0.22338 C 0.02669 0.21806 0.02669 0.21297 0.02617 0.20787 C 0.02591 0.20509 0.02474 0.20278 0.02448 0.2 C 0.02383 0.1956 0.02383 0.19074 0.02357 0.18611 C 0.02331 0.17315 0.02318 0.16019 0.02266 0.14746 C 0.0224 0.1382 0.022 0.14005 0.02096 0.13334 C 0.02057 0.13125 0.02031 0.12917 0.02005 0.12709 C 0.01979 0.11065 0.01992 0.09398 0.01914 0.07755 C 0.01914 0.0757 0.01771 0.07477 0.01745 0.07292 C 0.01693 0.06991 0.01693 0.06667 0.01654 0.06366 C 0.01602 0.05949 0.01536 0.05533 0.01484 0.05116 L 0.01393 0.04491 C 0.01198 0.00764 0.01211 0.0169 0.01393 -0.04491 C 0.01419 -0.05347 0.01641 -0.06782 0.01836 -0.07592 C 0.01901 -0.0787 0.02018 -0.08102 0.02096 -0.08379 C 0.02227 -0.08866 0.02448 -0.0993 0.02448 -0.0993 C 0.02474 -0.10324 0.02474 -0.10764 0.02526 -0.11157 C 0.02643 -0.11921 0.0276 -0.12153 0.02969 -0.12708 C 0.03047 -0.13264 0.03047 -0.13472 0.03229 -0.13958 C 0.03268 -0.14074 0.03346 -0.14166 0.03398 -0.14259 C 0.03568 -0.15139 0.03424 -0.14606 0.0401 -0.15648 C 0.04245 -0.16088 0.04102 -0.15926 0.04453 -0.16134 C 0.04766 -0.16065 0.05091 -0.16111 0.05404 -0.15972 C 0.05573 -0.15903 0.0569 -0.15648 0.05846 -0.15509 C 0.06562 -0.14861 0.05547 -0.15995 0.06458 -0.15046 C 0.072 -0.14236 0.06706 -0.14583 0.0724 -0.14259 C 0.07474 -0.13981 0.07734 -0.13703 0.0793 -0.13333 C 0.08008 -0.13194 0.0806 -0.13032 0.08112 -0.1287 C 0.08346 -0.12199 0.08607 -0.11551 0.08802 -0.10856 C 0.08893 -0.10532 0.08971 -0.10231 0.09075 -0.0993 C 0.09115 -0.09768 0.09193 -0.09629 0.09245 -0.09467 C 0.0931 -0.09259 0.09362 -0.09051 0.09414 -0.08842 C 0.09479 -0.08588 0.09505 -0.08287 0.09596 -0.08055 C 0.09648 -0.07916 0.09766 -0.07847 0.09857 -0.07754 C 0.09948 -0.07384 0.10039 -0.07037 0.10117 -0.06666 C 0.10273 -0.05949 0.10391 -0.05208 0.10547 -0.04491 C 0.11458 -0.00625 0.10612 -0.04352 0.1125 -0.02315 C 0.11445 -0.01713 0.11588 -0.01065 0.11771 -0.00463 C 0.11888 -0.00092 0.12721 0.01991 0.12734 0.02014 C 0.13073 0.03542 0.12708 0.02107 0.13164 0.03403 C 0.13242 0.03611 0.13268 0.03843 0.13346 0.04028 C 0.13893 0.05417 0.13307 0.03449 0.13867 0.05116 C 0.14219 0.06158 0.14674 0.08611 0.14831 0.09144 C 0.14883 0.09352 0.15013 0.09445 0.15091 0.09607 C 0.15195 0.09908 0.15273 0.10232 0.15352 0.10556 C 0.15508 0.11204 0.1569 0.11875 0.15781 0.1257 C 0.15846 0.12963 0.1595 0.13797 0.16042 0.14121 C 0.16784 0.16459 0.16849 0.16574 0.17448 0.17986 C 0.17708 0.19422 0.17266 0.17199 0.17786 0.19074 C 0.17838 0.19259 0.17838 0.19491 0.17878 0.19699 C 0.18151 0.2088 0.18073 0.20672 0.18398 0.2125 C 0.18555 0.21922 0.18633 0.22315 0.18841 0.22963 C 0.18945 0.23264 0.19075 0.23565 0.19193 0.23889 C 0.19245 0.24028 0.19297 0.2419 0.19362 0.24352 C 0.19596 0.24908 0.19753 0.25255 0.19974 0.25903 C 0.20065 0.26158 0.20156 0.26412 0.20234 0.26667 C 0.20299 0.26875 0.20338 0.27107 0.20404 0.27292 C 0.20599 0.27824 0.20833 0.2831 0.21016 0.28843 C 0.21823 0.31227 0.20703 0.27847 0.21536 0.30556 C 0.2207 0.32246 0.21406 0.30023 0.21888 0.3132 C 0.21966 0.31528 0.21992 0.31759 0.2207 0.31945 C 0.22135 0.3213 0.22253 0.32246 0.22331 0.32408 C 0.22786 0.33449 0.22578 0.33079 0.22852 0.34121 C 0.23372 0.36158 0.22956 0.34746 0.23463 0.35834 C 0.23529 0.35972 0.23555 0.36158 0.23633 0.36297 C 0.23711 0.36412 0.23802 0.36505 0.23893 0.36597 C 0.24036 0.36759 0.24193 0.36898 0.24336 0.3706 C 0.24427 0.37153 0.24492 0.37292 0.24596 0.37384 C 0.24766 0.375 0.25117 0.37685 0.25117 0.37685 C 0.25508 0.3838 0.25169 0.37917 0.26159 0.38148 C 0.28346 0.38681 0.26068 0.38287 0.28255 0.38611 C 0.30807 0.38403 0.29753 0.39537 0.3026 0.3706 C 0.30286 0.36922 0.30378 0.36852 0.30443 0.36759 C 0.30469 0.36389 0.3043 0.35996 0.30521 0.35672 C 0.30612 0.35347 0.3082 0.35162 0.30963 0.34884 C 0.3181 0.33172 0.30352 0.35834 0.31393 0.33959 C 0.31484 0.33496 0.31602 0.33056 0.31654 0.3257 C 0.31836 0.31227 0.31732 0.28935 0.31654 0.27917 C 0.31615 0.27338 0.31471 0.26783 0.31393 0.26204 C 0.31354 0.25857 0.31354 0.25486 0.31315 0.25116 C 0.31211 0.24398 0.31055 0.23681 0.30963 0.22963 C 0.30781 0.21435 0.30833 0.20533 0.30612 0.19074 C 0.30573 0.18843 0.30482 0.18681 0.30443 0.18449 C 0.30365 0.18148 0.30325 0.17824 0.3026 0.17523 C 0.30208 0.17315 0.30143 0.17107 0.30091 0.16898 C 0.29961 0.16389 0.29857 0.15857 0.2974 0.15347 C 0.29687 0.15139 0.29622 0.14954 0.2957 0.14746 C 0.29505 0.14491 0.2944 0.14213 0.29388 0.13959 C 0.29349 0.1375 0.29349 0.13542 0.2931 0.13334 C 0.28945 0.11875 0.29062 0.12153 0.28698 0.11482 C 0.28242 0.09861 0.2888 0.12176 0.28255 0.09769 C 0.28177 0.09468 0.28086 0.09144 0.27995 0.08843 C 0.27943 0.08681 0.27865 0.08542 0.27825 0.0838 C 0.27578 0.07408 0.27383 0.06389 0.27122 0.0544 C 0.27031 0.05093 0.26888 0.04815 0.26771 0.04491 C 0.26706 0.04306 0.26667 0.04074 0.26602 0.03889 C 0.26471 0.03496 0.26302 0.03172 0.26159 0.02801 C 0.25859 0.01922 0.25599 0.01019 0.25286 0.00162 C 0.25195 -0.00116 0.25052 -0.00347 0.24948 -0.00625 C 0.24674 -0.01273 0.24154 -0.02639 0.24154 -0.02639 C 0.23802 -0.04537 0.24219 -0.02685 0.23203 -0.05278 C 0.21771 -0.08912 0.23177 -0.05532 0.2224 -0.0743 C 0.21354 -0.09259 0.21328 -0.09768 0.20065 -0.11319 C 0.19505 -0.11991 0.1888 -0.125 0.18398 -0.13333 C 0.18138 -0.13796 0.18307 -0.13588 0.17878 -0.13958 C 0.17383 -0.14838 0.18203 -0.13403 0.17096 -0.15046 C 0.16615 -0.15741 0.16198 -0.16574 0.15703 -0.17199 C 0.15495 -0.17477 0.1526 -0.17662 0.15091 -0.17986 C 0.14909 -0.1831 0.14831 -0.1875 0.14648 -0.19074 C 0.14362 -0.19583 0.13997 -0.19977 0.13698 -0.20463 C 0.13503 -0.20764 0.13372 -0.21134 0.13164 -0.21389 C 0.12865 -0.21805 0.12292 -0.22407 0.11862 -0.22639 C 0.11719 -0.22708 0.11562 -0.22731 0.11419 -0.22801 C 0.11341 -0.22824 0.1125 -0.22893 0.11159 -0.2294 C 0.10703 -0.23264 0.10221 -0.23541 0.09766 -0.23889 C 0.09466 -0.24097 0.09193 -0.24398 0.08893 -0.24653 L 0.08372 -0.25116 C 0.08255 -0.25231 0.08151 -0.2537 0.08021 -0.25416 C 0.07526 -0.25694 0.07031 -0.25903 0.06536 -0.26203 C 0.0625 -0.26366 0.0569 -0.26713 0.05404 -0.26828 C 0.05026 -0.26967 0.04648 -0.26991 0.04271 -0.27129 C 0.0319 -0.27523 0.04141 -0.2743 0.02878 -0.27754 C 0.02526 -0.27847 0.02174 -0.27847 0.01836 -0.27916 C 0.01055 -0.28379 0.02318 -0.27662 0.0043 -0.28217 C -0.02513 -0.29097 0.01549 -0.28379 -0.01576 -0.28842 C -0.01693 -0.28935 -0.01797 -0.29074 -0.01914 -0.29143 C -0.02031 -0.29236 -0.02148 -0.29259 -0.02266 -0.29305 C -0.04245 -0.30046 -0.02878 -0.29583 -0.04453 -0.2993 C -0.05091 -0.30069 -0.05729 -0.30231 -0.06367 -0.30393 C -0.06576 -0.3044 -0.06771 -0.30463 -0.06979 -0.30555 L -0.07409 -0.30694 C -0.07591 -0.30764 -0.0776 -0.30787 -0.07943 -0.30856 C -0.0806 -0.30903 -0.08164 -0.30972 -0.08281 -0.31018 L -0.09076 -0.31319 L -0.1457 -0.31157 C -0.14883 -0.31157 -0.15208 -0.31134 -0.15521 -0.31018 C -0.15625 -0.30972 -0.1569 -0.30741 -0.15781 -0.30694 C -0.16628 -0.3037 -0.17474 -0.30254 -0.1832 -0.2993 L -0.19102 -0.29606 C -0.19219 -0.29514 -0.19336 -0.29398 -0.19453 -0.29305 C -0.1974 -0.29074 -0.19727 -0.2919 -0.20065 -0.29004 C -0.20208 -0.28912 -0.20339 -0.28727 -0.20495 -0.2868 C -0.20807 -0.28588 -0.21133 -0.28588 -0.21458 -0.28518 C -0.22162 -0.28379 -0.21901 -0.28403 -0.225 -0.28217 C -0.23815 -0.27801 -0.23151 -0.28078 -0.23893 -0.27754 C -0.25208 -0.27916 -0.2651 -0.27986 -0.27826 -0.28217 C -0.28008 -0.28241 -0.28659 -0.28657 -0.28867 -0.28842 C -0.28958 -0.28912 -0.29037 -0.29074 -0.29128 -0.29143 C -0.29271 -0.29236 -0.29414 -0.29259 -0.2957 -0.29305 C -0.29714 -0.29467 -0.2987 -0.29583 -0.3 -0.29768 C -0.30104 -0.29907 -0.30182 -0.30069 -0.3026 -0.30231 C -0.30508 -0.30741 -0.30638 -0.31134 -0.30781 -0.31782 C -0.30859 -0.32083 -0.30898 -0.32407 -0.30964 -0.32708 L -0.31055 -0.33171 C -0.31016 -0.34629 -0.31081 -0.36088 -0.30964 -0.37523 C -0.30925 -0.37893 -0.30612 -0.38449 -0.30612 -0.38449 C -0.30456 -0.39305 -0.30625 -0.38541 -0.30352 -0.39375 C -0.30287 -0.39583 -0.3026 -0.39838 -0.30182 -0.4 C -0.30052 -0.40254 -0.29883 -0.40416 -0.2974 -0.40625 C -0.2944 -0.41088 -0.29505 -0.41157 -0.29128 -0.41551 C -0.2832 -0.42384 -0.28672 -0.42037 -0.27995 -0.42338 C -0.26094 -0.43171 -0.28021 -0.42569 -0.25208 -0.43102 C -0.2474 -0.43194 -0.24271 -0.4331 -0.23815 -0.43426 C -0.23698 -0.43472 -0.23581 -0.43518 -0.23464 -0.43565 C -0.23255 -0.4368 -0.2306 -0.43819 -0.22852 -0.43889 C -0.22096 -0.44074 -0.19206 -0.4419 -0.19102 -0.4419 C -0.18919 -0.44305 -0.18763 -0.44514 -0.18581 -0.44491 C -0.14662 -0.44259 -0.15326 -0.44537 -0.13516 -0.43727 C -0.12526 -0.42847 -0.13945 -0.44028 -0.12643 -0.43264 C -0.12552 -0.43194 -0.12474 -0.43032 -0.12383 -0.4294 C -0.11719 -0.42407 -0.11563 -0.42453 -0.1082 -0.42176 C -0.10703 -0.42014 -0.10586 -0.41852 -0.10469 -0.41713 C -0.10182 -0.41389 -0.0987 -0.41134 -0.09596 -0.40787 C -0.08984 -0.40023 -0.09662 -0.40509 -0.09076 -0.40162 C -0.08685 -0.3912 -0.09102 -0.40116 -0.08112 -0.38773 C -0.07982 -0.38588 -0.07891 -0.38333 -0.0776 -0.38148 C -0.07109 -0.37106 -0.06237 -0.35764 -0.05495 -0.34884 C -0.04323 -0.33495 -0.0569 -0.35694 -0.04362 -0.33333 L -0.0401 -0.32708 C -0.03789 -0.31551 -0.04089 -0.32986 -0.0375 -0.31782 C -0.03711 -0.31643 -0.03698 -0.31481 -0.03659 -0.31319 C -0.0349 -0.30532 -0.03294 -0.29791 -0.03138 -0.29004 C -0.0306 -0.28588 -0.03034 -0.28171 -0.02969 -0.27754 C -0.02917 -0.2743 -0.02852 -0.27129 -0.02787 -0.26828 C -0.02643 -0.25116 -0.025 -0.23403 -0.02357 -0.21713 C -0.02148 -0.19236 -0.02409 -0.21759 -0.02096 -0.18912 C -0.02031 -0.17824 -0.01966 -0.16736 -0.01914 -0.15648 C -0.01875 -0.14722 -0.01888 -0.13796 -0.01836 -0.1287 C -0.01797 -0.12199 -0.01719 -0.11528 -0.01654 -0.10856 C -0.01628 0.01922 -0.01628 0.14676 -0.01576 0.27454 C -0.01563 0.27986 -0.01406 0.28218 -0.01302 0.28681 C -0.01146 0.29468 -0.01328 0.2919 -0.01042 0.29931 C -0.00938 0.30209 -0.0082 0.30463 -0.00703 0.30695 C -0.00287 0.31528 0 0.31945 0.00521 0.3257 C 0.00625 0.32685 0.00768 0.32755 0.00872 0.32871 C 0.00937 0.32963 0.00977 0.33102 0.01042 0.33195 C 0.01159 0.3331 0.01289 0.3338 0.01393 0.33496 C 0.01549 0.33681 0.01654 0.33982 0.01836 0.34121 C 0.02161 0.34352 0.02526 0.34422 0.02878 0.34584 C 0.03607 0.35232 0.0345 0.35139 0.04453 0.35672 C 0.04909 0.35903 0.04935 0.35718 0.05404 0.36134 C 0.06602 0.37199 0.05469 0.36482 0.06198 0.36898 C 0.06302 0.3706 0.06406 0.37269 0.06536 0.37384 C 0.07838 0.38472 0.07604 0.38334 0.08542 0.38611 C 0.08958 0.38982 0.09336 0.39445 0.09766 0.39699 C 0.11185 0.40533 0.10625 0.40278 0.11419 0.40625 C 0.11953 0.41204 0.11966 0.4125 0.12643 0.41713 C 0.1276 0.41783 0.12878 0.41806 0.12995 0.41875 C 0.13203 0.41968 0.13398 0.4206 0.13607 0.42176 C 0.13958 0.42384 0.14297 0.42593 0.14648 0.42801 C 0.1474 0.42847 0.14831 0.42917 0.14909 0.42963 L 0.15521 0.43264 C 0.15612 0.4331 0.1569 0.43403 0.15781 0.43426 C 0.16133 0.43496 0.16484 0.43519 0.16836 0.43565 C 0.17734 0.43519 0.18633 0.43519 0.19531 0.43426 C 0.19622 0.43403 0.19713 0.43334 0.19792 0.43264 C 0.2 0.43125 0.20195 0.42917 0.20404 0.42801 C 0.20573 0.42709 0.20755 0.42709 0.20937 0.42639 C 0.21107 0.425 0.21276 0.42315 0.21458 0.42176 C 0.21536 0.42107 0.21628 0.42084 0.21719 0.42037 C 0.22422 0.41528 0.22656 0.41412 0.23203 0.40787 C 0.23463 0.40463 0.23685 0.40139 0.23893 0.39699 C 0.24284 0.38889 0.23828 0.39514 0.24336 0.38935 C 0.24388 0.38773 0.24453 0.38611 0.24505 0.38449 C 0.24596 0.38195 0.24661 0.37917 0.24766 0.37685 C 0.2487 0.37454 0.25 0.37269 0.25117 0.3706 C 0.25169 0.36852 0.25247 0.36667 0.25286 0.36435 C 0.25365 0.36134 0.25378 0.35787 0.25469 0.35509 C 0.25586 0.35162 0.25755 0.34884 0.25898 0.34584 C 0.26107 0.33611 0.26302 0.32616 0.2651 0.31644 C 0.26588 0.31273 0.26706 0.30926 0.26771 0.30556 C 0.26849 0.30093 0.26901 0.2963 0.26953 0.29167 C 0.2707 0.28079 0.27187 0.26991 0.27292 0.25903 C 0.27266 0.22222 0.27266 0.18565 0.27213 0.14884 C 0.27213 0.14676 0.27161 0.14468 0.27122 0.14259 C 0.27018 0.13704 0.26875 0.13148 0.26771 0.1257 C 0.26732 0.12315 0.26719 0.12037 0.26693 0.11783 C 0.26628 0.11366 0.26562 0.10972 0.2651 0.10556 C 0.26471 0.10255 0.26406 0.09468 0.26341 0.09144 C 0.26263 0.08773 0.26185 0.08426 0.26081 0.08056 C 0.25859 0.07338 0.25521 0.0669 0.25378 0.05903 C 0.25325 0.05579 0.25273 0.05255 0.25208 0.04954 C 0.25078 0.04445 0.2487 0.03959 0.24766 0.03403 C 0.24635 0.02709 0.24648 0.02685 0.24336 0.01875 C 0.24141 0.01389 0.23906 0.00949 0.23724 0.00463 C 0.23294 -0.00694 0.23711 -0.00324 0.23203 -0.00625 C 0.22943 -0.01296 0.22891 -0.01504 0.22409 -0.02176 C 0.21536 -0.03379 0.21862 -0.02847 0.21367 -0.03727 C 0.21276 -0.04213 0.21185 -0.04815 0.20937 -0.05116 C 0.20846 -0.05208 0.20742 -0.05301 0.20664 -0.05416 L 0.19974 -0.06666 L 0.19362 -0.07754 C 0.19245 -0.07963 0.19167 -0.08264 0.1901 -0.08379 C 0.18867 -0.08472 0.18711 -0.08541 0.18581 -0.0868 C 0.1806 -0.09166 0.18125 -0.09259 0.17708 -0.09768 C 0.17565 -0.0993 0.17422 -0.10092 0.17266 -0.10231 C 0.17148 -0.10347 0.17044 -0.1044 0.16914 -0.10532 C 0.16719 -0.10694 0.1651 -0.10764 0.16315 -0.10856 C 0.15417 -0.11273 0.1599 -0.11088 0.15091 -0.11319 C 0.14284 -0.12384 0.15156 -0.11342 0.13424 -0.12546 C 0.12995 -0.1287 0.12604 -0.13171 0.12122 -0.13333 C 0.1181 -0.13449 0.11484 -0.13426 0.11159 -0.13495 C 0.11016 -0.13541 0.10872 -0.13588 0.10729 -0.13634 C 0.10638 -0.1368 0.1056 -0.1375 0.10469 -0.13796 C 0.10325 -0.13866 0.10169 -0.13912 0.10026 -0.13958 C 0.09245 -0.14514 0.09948 -0.14074 0.09154 -0.14421 C 0.08815 -0.1456 0.08008 -0.15278 0.0793 -0.15347 C 0.07487 -0.1581 0.07109 -0.16528 0.06628 -0.16898 C 0.0513 -0.18078 0.05729 -0.17523 0.03581 -0.20162 C 0.03385 -0.20393 0.03242 -0.20694 0.03047 -0.20926 C 0.02917 -0.21111 0.02734 -0.2118 0.02617 -0.21389 C -0.00208 -0.26157 0.02018 -0.225 0.01042 -0.24491 C 0.00963 -0.24653 0.00859 -0.24791 0.00781 -0.24953 C 0.00482 -0.25625 0.00208 -0.26296 -0.00091 -0.26967 C -0.00443 -0.28889 -0.00417 -0.28148 -0.0026 -0.30555 C -0.00247 -0.30717 -0.00234 -0.30879 -0.00169 -0.31018 C 0.00039 -0.31458 0.00338 -0.31759 0.00521 -0.32245 C 0.00586 -0.32407 0.00625 -0.32592 0.00703 -0.32708 C 0.01016 -0.33217 0.02187 -0.34629 0.02448 -0.34884 C 0.02721 -0.35185 0.03021 -0.35393 0.0332 -0.35671 C 0.03581 -0.35903 0.03828 -0.36203 0.04102 -0.36435 C 0.04245 -0.36551 0.04388 -0.36666 0.04531 -0.36759 C 0.05013 -0.37037 0.0513 -0.3706 0.05586 -0.37222 C 0.0651 -0.38032 0.05234 -0.36967 0.07331 -0.37986 C 0.07513 -0.38078 0.07656 -0.38379 0.07852 -0.38449 C 0.09154 -0.38912 0.10456 -0.39236 0.11771 -0.39537 C 0.12213 -0.39653 0.12643 -0.39815 0.13086 -0.39838 C 0.1418 -0.39953 0.15286 -0.39953 0.16393 -0.4 L 0.21979 -0.39838 C 0.23008 -0.39791 0.22604 -0.39722 0.23463 -0.39375 C 0.23633 -0.39305 0.23815 -0.39282 0.23984 -0.39236 C 0.24102 -0.3919 0.24219 -0.39143 0.24336 -0.39074 C 0.24427 -0.39028 0.24505 -0.38958 0.24596 -0.38912 C 0.24831 -0.38842 0.25065 -0.38819 0.25286 -0.38773 C 0.25404 -0.38657 0.25521 -0.38541 0.25638 -0.38449 C 0.25807 -0.38333 0.26159 -0.38148 0.26159 -0.38148 L 0.27031 -0.3706 C 0.27122 -0.36944 0.2724 -0.36898 0.27292 -0.36759 L 0.27565 -0.36134 C 0.27591 -0.35764 0.27591 -0.35393 0.27643 -0.35046 C 0.27682 -0.34815 0.27799 -0.34653 0.27825 -0.34421 C 0.27917 -0.33495 0.27995 -0.3162 0.27995 -0.3162 C 0.27969 -0.29583 0.28229 -0.23889 0.27643 -0.20787 C 0.27487 -0.1993 0.2724 -0.1912 0.27031 -0.18287 C 0.26979 -0.18078 0.26927 -0.1787 0.26862 -0.17685 C 0.26667 -0.17106 0.26367 -0.16597 0.2625 -0.15972 C 0.26198 -0.15648 0.26185 -0.15301 0.26081 -0.15046 C 0.25755 -0.14305 0.25482 -0.13518 0.25117 -0.1287 C 0.24779 -0.12268 0.25091 -0.1287 0.24687 -0.11944 C 0.24544 -0.1162 0.24388 -0.11319 0.24245 -0.11018 C 0.2349 -0.09259 0.24062 -0.10393 0.23203 -0.07916 C 0.23099 -0.07616 0.22956 -0.07407 0.22852 -0.07129 C 0.22721 -0.06782 0.22617 -0.06412 0.225 -0.06041 C 0.22383 -0.05671 0.22318 -0.05278 0.22148 -0.04953 C 0.21888 -0.04421 0.21602 -0.03981 0.21276 -0.03565 C 0.20872 -0.03032 0.20469 -0.02523 0.20065 -0.02014 C 0.19883 -0.01805 0.19687 -0.01666 0.19531 -0.01389 C 0.19206 -0.00787 0.19375 -0.01041 0.1901 -0.00625 C 0.18542 0.00625 0.19154 -0.00879 0.18581 0.00162 C 0.1845 0.00394 0.18346 0.00695 0.18229 0.00926 C 0.18151 0.01088 0.18047 0.0125 0.17969 0.01389 C 0.17943 0.01551 0.17917 0.01713 0.17878 0.01875 C 0.17812 0.02084 0.175 0.02801 0.17448 0.0294 C 0.17383 0.03264 0.17344 0.03588 0.17266 0.03889 C 0.17227 0.04051 0.17148 0.0419 0.17096 0.04352 C 0.16966 0.04746 0.16849 0.05162 0.16745 0.05579 C 0.16693 0.05787 0.16693 0.05996 0.16654 0.06204 C 0.16628 0.06366 0.16602 0.06505 0.16575 0.06667 C 0.16536 0.06875 0.1651 0.07084 0.16484 0.07292 C 0.16328 0.08287 0.16432 0.07199 0.16224 0.08843 C 0.16185 0.09144 0.16159 0.09468 0.16133 0.09769 C 0.1595 0.11922 0.1599 0.11528 0.15872 0.13334 C 0.15898 0.14259 0.15911 0.15209 0.15963 0.16134 C 0.15977 0.16343 0.1599 0.16551 0.16042 0.16759 C 0.16289 0.17547 0.16562 0.1831 0.16836 0.19074 C 0.1694 0.19398 0.1707 0.19699 0.17174 0.2 C 0.1724 0.20162 0.17305 0.20301 0.17357 0.20463 C 0.17448 0.20787 0.17513 0.21111 0.17617 0.21412 C 0.18333 0.23334 0.17487 0.20556 0.18047 0.22338 C 0.18112 0.22523 0.18164 0.22755 0.18229 0.22963 C 0.1845 0.23565 0.18997 0.2456 0.19193 0.24977 C 0.19258 0.25116 0.19284 0.25301 0.19362 0.2544 C 0.19492 0.25625 0.19661 0.25718 0.19792 0.25903 C 0.19987 0.26181 0.2013 0.26528 0.20325 0.26829 C 0.20404 0.26945 0.20508 0.27014 0.20586 0.2713 C 0.20768 0.27431 0.20911 0.27801 0.21107 0.28079 C 0.21237 0.28264 0.21393 0.2838 0.21536 0.28542 C 0.21628 0.28634 0.21706 0.2875 0.21797 0.28843 C 0.21914 0.28959 0.22044 0.29028 0.22148 0.29167 C 0.22396 0.29445 0.2263 0.29769 0.22852 0.30093 C 0.22943 0.30232 0.23021 0.30417 0.23112 0.30556 C 0.23776 0.31505 0.23568 0.31343 0.24075 0.31644 C 0.24779 0.32894 0.23685 0.31065 0.25378 0.32871 C 0.25729 0.33264 0.26914 0.34491 0.27213 0.34884 C 0.27331 0.35047 0.27422 0.35255 0.27565 0.35347 C 0.27721 0.35486 0.27904 0.35463 0.28086 0.35509 C 0.28346 0.35857 0.29036 0.36806 0.29219 0.36898 L 0.29479 0.3706 C 0.29831 0.37685 0.2944 0.3706 0.3 0.37685 C 0.3013 0.37824 0.30234 0.38009 0.30352 0.38148 C 0.30768 0.38634 0.30677 0.38542 0.31042 0.38773 C 0.31302 0.39074 0.31523 0.39352 0.31836 0.39537 C 0.32005 0.39653 0.32187 0.39653 0.32357 0.39699 C 0.325 0.39861 0.3263 0.4007 0.32786 0.40162 C 0.33216 0.4044 0.33672 0.40579 0.34102 0.40787 C 0.34193 0.40834 0.34271 0.40903 0.34362 0.40949 L 0.35586 0.41551 C 0.35677 0.41597 0.35755 0.41667 0.35846 0.41713 C 0.3599 0.41783 0.36133 0.41806 0.36276 0.41875 C 0.36536 0.41968 0.3681 0.4206 0.3707 0.42176 C 0.37148 0.42222 0.3724 0.42292 0.37331 0.42338 C 0.38307 0.42824 0.38307 0.42685 0.39596 0.43264 C 0.40143 0.43519 0.39831 0.4338 0.4056 0.43565 C 0.41432 0.43519 0.42305 0.43611 0.43177 0.43426 C 0.43294 0.43403 0.43333 0.43079 0.43437 0.42963 C 0.43503 0.42871 0.43607 0.42847 0.43698 0.42801 C 0.43932 0.42384 0.44088 0.4213 0.4431 0.41551 C 0.44674 0.40625 0.44935 0.39375 0.45091 0.3831 C 0.45117 0.38102 0.45143 0.37894 0.45182 0.37685 C 0.4543 0.36088 0.44987 0.39375 0.45443 0.35834 C 0.45404 0.34422 0.45404 0.33033 0.45352 0.31644 C 0.45338 0.31389 0.4513 0.30695 0.45091 0.30556 C 0.44935 0.3007 0.44857 0.29931 0.4457 0.2963 C 0.44232 0.29283 0.43958 0.29028 0.43607 0.28843 C 0.4349 0.28797 0.43372 0.2875 0.43255 0.28681 C 0.42253 0.27616 0.43424 0.28727 0.42305 0.28079 C 0.422 0.28009 0.42135 0.27847 0.42031 0.27755 C 0.41953 0.27685 0.41862 0.27639 0.41771 0.27616 C 0.41549 0.275 0.41315 0.27408 0.41081 0.27292 L 0.40729 0.2713 C 0.4 0.27199 0.39271 0.27176 0.38555 0.27292 C 0.38359 0.27315 0.38203 0.27523 0.38021 0.27616 C 0.36823 0.28148 0.39297 0.27037 0.36198 0.28542 C 0.35703 0.28773 0.35443 0.28704 0.34883 0.28843 C 0.34362 0.28982 0.33841 0.29144 0.3332 0.29306 C 0.33203 0.29352 0.33086 0.29445 0.32969 0.29468 C 0.31211 0.29931 0.31615 0.29722 0.2957 0.29931 C 0.29219 0.29977 0.28867 0.30047 0.28516 0.30093 C 0.27617 0.30162 0.26719 0.30185 0.2582 0.30232 L 0.23633 0.30556 C 0.22852 0.30672 0.22135 0.30857 0.21367 0.31019 C 0.20755 0.30972 0.2013 0.31088 0.19531 0.30857 C 0.18724 0.30556 0.18008 0.2963 0.17174 0.29468 L 0.16393 0.29306 C 0.16107 0.29005 0.15833 0.28658 0.15521 0.2838 C 0.14609 0.2757 0.13633 0.26945 0.12734 0.26065 C 0.12474 0.25787 0.122 0.25579 0.11953 0.25278 C 0.11758 0.25047 0.11602 0.24746 0.11419 0.24514 C 0.11224 0.24236 0.11029 0.23959 0.1082 0.23727 C 0.10703 0.23611 0.1056 0.23565 0.10469 0.23426 C 0.10156 0.2294 0.09596 0.21875 0.09596 0.21875 C 0.09531 0.21551 0.09505 0.21227 0.09414 0.20926 C 0.08815 0.19051 0.08854 0.19977 0.08542 0.1831 C 0.08294 0.16991 0.07891 0.14005 0.0776 0.12871 C 0.07643 0.11783 0.07721 0.12338 0.075 0.11158 C 0.07526 0.08843 0.07474 0.06505 0.07591 0.0419 C 0.07591 0.04005 0.07773 0.04028 0.07852 0.03889 C 0.08047 0.03496 0.08164 0.03009 0.08372 0.02639 C 0.09687 0.00301 0.08333 0.02778 0.09154 0.01088 C 0.09232 0.00926 0.0931 0.00718 0.09414 0.00625 C 0.09583 0.00486 0.09766 0.00533 0.09948 0.00463 C 0.10026 0.0044 0.10117 0.00347 0.10208 0.00324 C 0.10755 0.00139 0.11302 0 0.11862 -0.00162 C 0.11953 -0.00208 0.12031 -0.00254 0.12122 -0.00301 C 0.13698 -0.01157 0.12865 -0.00602 0.15963 -0.00301 C 0.16224 -0.00162 0.16471 0.00047 0.16745 0.00162 C 0.1694 0.00255 0.17148 0.00255 0.17357 0.00324 C 0.17852 0.00463 0.18346 0.00602 0.18841 0.00787 C 0.18932 0.0081 0.1901 0.0088 0.19102 0.00926 C 0.19219 0.00996 0.19336 0.01042 0.19453 0.01088 C 0.20286 0.02084 0.18958 0.00602 0.20143 0.01551 C 0.20338 0.01713 0.20482 0.02014 0.20664 0.02176 C 0.20833 0.02315 0.21029 0.02338 0.21198 0.02477 C 0.21732 0.02963 0.2224 0.03496 0.2276 0.04028 C 0.22943 0.04213 0.23099 0.04468 0.23281 0.04653 C 0.24453 0.05857 0.2306 0.04074 0.24766 0.06204 C 0.25039 0.06551 0.25365 0.06806 0.25547 0.07292 C 0.2595 0.08334 0.25456 0.07084 0.26159 0.08681 C 0.26471 0.09398 0.26172 0.08959 0.26602 0.09468 C 0.26628 0.09607 0.26641 0.09792 0.26693 0.09931 C 0.26875 0.10602 0.27122 0.1125 0.27292 0.11945 C 0.275 0.12755 0.27982 0.15278 0.27995 0.15347 C 0.28021 0.15602 0.28047 0.1588 0.28086 0.16134 C 0.28125 0.16435 0.28203 0.16736 0.28255 0.1706 C 0.28516 0.18797 0.2845 0.19074 0.28607 0.2125 C 0.28633 0.21551 0.28672 0.21875 0.28698 0.22176 C 0.28724 0.22547 0.28737 0.22917 0.28776 0.23264 C 0.2888 0.24005 0.29023 0.24699 0.29128 0.2544 C 0.29336 0.26852 0.29036 0.25579 0.29479 0.2713 C 0.29505 0.27431 0.29609 0.29097 0.29648 0.29468 C 0.29674 0.2963 0.29727 0.29769 0.2974 0.29931 C 0.30026 0.32315 0.29779 0.30949 0.3 0.32107 C 0.30026 0.32778 0.30026 0.33449 0.30091 0.34121 C 0.30117 0.34352 0.30234 0.34514 0.3026 0.34746 C 0.30338 0.35209 0.30325 0.35949 0.30443 0.36435 C 0.30482 0.36621 0.3056 0.36759 0.30612 0.36898 C 0.30703 0.37384 0.30794 0.38009 0.31042 0.3831 C 0.31133 0.38403 0.31237 0.38472 0.31315 0.38611 C 0.31888 0.3963 0.31263 0.38866 0.31836 0.39699 C 0.32057 0.40047 0.3224 0.40116 0.32526 0.40324 C 0.32838 0.40533 0.32891 0.40486 0.33229 0.40787 C 0.33385 0.40926 0.33503 0.41181 0.33659 0.4125 C 0.3401 0.41389 0.34362 0.41343 0.34713 0.41412 C 0.34792 0.41505 0.3487 0.41667 0.34974 0.41713 C 0.35169 0.41829 0.35378 0.41829 0.35586 0.41875 C 0.36042 0.41945 0.3651 0.41968 0.36979 0.42037 L 0.4056 0.41875 C 0.40807 0.41806 0.4095 0.4132 0.41159 0.41088 C 0.4125 0.41019 0.41341 0.40996 0.41432 0.40949 C 0.4151 0.40672 0.41602 0.40417 0.41693 0.40162 C 0.41745 0.4 0.41823 0.39861 0.41862 0.39699 C 0.41914 0.39514 0.41901 0.39283 0.41953 0.39074 C 0.42552 0.36759 0.42305 0.38634 0.42734 0.35834 C 0.42917 0.3463 0.4293 0.33935 0.42995 0.32732 C 0.42917 0.30695 0.43099 0.29236 0.42643 0.27616 C 0.42604 0.27431 0.42526 0.27292 0.42474 0.2713 C 0.42318 0.25718 0.42474 0.27014 0.42213 0.2544 C 0.42174 0.25232 0.42174 0.25 0.42122 0.24815 C 0.42057 0.24491 0.41953 0.2419 0.41862 0.23889 C 0.41836 0.2331 0.41849 0.22732 0.41771 0.22176 C 0.41732 0.21875 0.41602 0.21667 0.4151 0.21412 C 0.41445 0.21204 0.41406 0.20972 0.41341 0.20787 C 0.41289 0.20672 0.41211 0.20579 0.41159 0.20463 C 0.41042 0.20162 0.40937 0.19838 0.4082 0.19537 C 0.40703 0.19283 0.40573 0.19028 0.40469 0.18773 C 0.40338 0.18472 0.4026 0.18102 0.40117 0.17824 C 0.397 0.17084 0.3974 0.17199 0.39245 0.15972 C 0.39102 0.15602 0.38971 0.15232 0.38815 0.14884 C 0.37669 0.12454 0.39323 0.16667 0.37682 0.12408 C 0.37578 0.12153 0.37513 0.11875 0.37409 0.11644 C 0.37253 0.11204 0.36758 0.10139 0.36628 0.09931 C 0.3651 0.09722 0.36341 0.0963 0.36198 0.09468 C 0.36107 0.09352 0.36016 0.09259 0.35937 0.09144 C 0.35807 0.09005 0.3569 0.08866 0.35586 0.08681 C 0.35495 0.08542 0.3543 0.08334 0.35325 0.08218 C 0.35221 0.08125 0.35091 0.08125 0.34974 0.08056 C 0.34466 0.07454 0.34948 0.07986 0.34102 0.07292 C 0.32838 0.0625 0.32213 0.05764 0.31133 0.04653 C 0.31042 0.0456 0.30963 0.04468 0.30872 0.04352 C 0.30729 0.04144 0.30599 0.03889 0.30443 0.03727 C 0.30247 0.03519 0.30026 0.03449 0.29831 0.03264 C 0.29557 0.02986 0.2931 0.02616 0.29036 0.02338 C 0.28555 0.01806 0.28047 0.0132 0.27565 0.00787 C 0.27383 0.00579 0.27213 0.00347 0.27031 0.00162 C 0.26784 -0.00116 0.26497 -0.00324 0.2625 -0.00625 C 0.25833 -0.01111 0.25456 -0.01713 0.25026 -0.02176 C 0.24583 -0.02639 0.24075 -0.0294 0.23633 -0.03403 C 0.2349 -0.03565 0.23346 -0.0375 0.23203 -0.03866 C 0.22969 -0.04051 0.22721 -0.04143 0.225 -0.04328 C 0.19779 -0.06828 0.21289 -0.0544 0.19792 -0.07291 C 0.18984 -0.08287 0.18099 -0.09097 0.17357 -0.10231 C 0.16536 -0.11481 0.15742 -0.12731 0.14909 -0.13958 C 0.14727 -0.14236 0.14479 -0.14421 0.14297 -0.14722 C 0.13841 -0.15555 0.13424 -0.16458 0.12995 -0.17361 C 0.12487 -0.18426 0.11901 -0.19398 0.1151 -0.20625 C 0.11055 -0.22037 0.10664 -0.23194 0.10286 -0.24815 C 0.10143 -0.25416 0.09974 -0.26018 0.09857 -0.26666 C 0.09362 -0.29421 0.0987 -0.27963 0.09414 -0.29143 C 0.0957 -0.31458 0.09271 -0.31551 0.10117 -0.32708 C 0.10195 -0.32824 0.10286 -0.32824 0.10378 -0.3287 C 0.10495 -0.33125 0.10599 -0.33403 0.10729 -0.33657 C 0.10859 -0.33889 0.11185 -0.3412 0.11341 -0.34259 C 0.11836 -0.34745 0.122 -0.35185 0.12734 -0.35509 C 0.12878 -0.35602 0.13021 -0.35602 0.13164 -0.35671 C 0.14128 -0.36065 0.15078 -0.3662 0.16042 -0.36898 C 0.16224 -0.36944 0.16393 -0.36991 0.16575 -0.3706 C 0.16927 -0.37199 0.17266 -0.37453 0.17617 -0.37523 C 0.18945 -0.37778 0.18138 -0.37662 0.20065 -0.37824 C 0.20234 -0.3794 0.20404 -0.38102 0.20586 -0.38148 C 0.21224 -0.3831 0.225 -0.38449 0.225 -0.38449 C 0.22734 -0.38403 0.22969 -0.38379 0.23203 -0.3831 C 0.23294 -0.38264 0.23372 -0.38194 0.23463 -0.38148 C 0.23659 -0.38032 0.23867 -0.37963 0.24075 -0.37824 C 0.24193 -0.37754 0.24297 -0.37616 0.24414 -0.37523 C 0.24557 -0.37407 0.24713 -0.37315 0.24857 -0.37222 C 0.24909 -0.3706 0.24987 -0.36921 0.25026 -0.36759 C 0.25104 -0.36504 0.25117 -0.36203 0.25208 -0.35972 C 0.25325 -0.35625 0.25495 -0.35347 0.25638 -0.35046 C 0.26107 -0.3169 0.25456 -0.35833 0.26159 -0.32708 C 0.2625 -0.32315 0.26276 -0.31898 0.26341 -0.31481 C 0.26276 -0.29884 0.26263 -0.28264 0.26159 -0.26666 C 0.26107 -0.25717 0.25846 -0.25208 0.25638 -0.24352 C 0.25573 -0.24051 0.25547 -0.23703 0.25469 -0.23403 C 0.25404 -0.23171 0.25286 -0.23009 0.25208 -0.22801 C 0.25143 -0.22639 0.25091 -0.22477 0.25026 -0.22338 C 0.24818 -0.2081 0.2513 -0.22662 0.24687 -0.21088 C 0.24622 -0.20903 0.24648 -0.20648 0.24596 -0.20463 C 0.24414 -0.19815 0.24167 -0.19236 0.23984 -0.18611 C 0.23594 -0.17199 0.23854 -0.17616 0.23372 -0.1706 C 0.23255 -0.1669 0.23125 -0.16342 0.23021 -0.15972 C 0.22838 -0.15301 0.22878 -0.15023 0.22591 -0.14421 C 0.22526 -0.14282 0.22409 -0.14213 0.22331 -0.14097 C 0.22292 -0.13912 0.22279 -0.1368 0.2224 -0.13495 C 0.22187 -0.13264 0.22109 -0.13078 0.2207 -0.1287 C 0.22018 -0.12616 0.22018 -0.12338 0.21979 -0.12083 C 0.21927 -0.11828 0.21862 -0.11574 0.21797 -0.11319 C 0.21836 -0.10069 0.21797 -0.08819 0.21888 -0.07592 C 0.21927 -0.07176 0.22617 -0.05856 0.22669 -0.05741 C 0.22734 -0.05578 0.22773 -0.05393 0.22852 -0.05278 C 0.22956 -0.05092 0.23073 -0.0493 0.23203 -0.04815 C 0.23424 -0.0456 0.23646 -0.04305 0.23893 -0.0419 C 0.25104 -0.03657 0.23242 -0.04467 0.24687 -0.03866 C 0.24909 -0.03773 0.25143 -0.03634 0.25378 -0.03565 C 0.26224 -0.03287 0.25872 -0.03541 0.26602 -0.03264 C 0.28229 -0.02616 0.27057 -0.02916 0.28437 -0.02639 C 0.28516 -0.02523 0.28594 -0.02384 0.28698 -0.02315 C 0.29284 -0.01921 0.30612 -0.02291 0.30872 -0.02315 C 0.3099 -0.02384 0.31107 -0.02407 0.31224 -0.02477 C 0.31484 -0.02616 0.31745 -0.02824 0.32005 -0.0294 C 0.3224 -0.03032 0.32474 -0.03055 0.32708 -0.03102 C 0.33021 -0.03264 0.33333 -0.03541 0.33659 -0.03565 C 0.37096 -0.03773 0.36706 -0.03819 0.38724 -0.03102 C 0.40026 -0.02176 0.37721 -0.03727 0.40469 -0.02639 C 0.40586 -0.02592 0.40612 -0.02245 0.40729 -0.02176 C 0.40977 -0.01991 0.4125 -0.01967 0.4151 -0.01852 C 0.41654 -0.01713 0.41784 -0.01504 0.41953 -0.01389 C 0.42292 -0.0118 0.42995 -0.00926 0.42995 -0.00926 C 0.43724 -0.00231 0.4388 0 0.4457 0.00463 C 0.4474 0.00579 0.44922 0.00625 0.45091 0.00787 C 0.4543 0.01088 0.45716 0.01528 0.46055 0.01875 C 0.46406 0.02222 0.46641 0.02384 0.47005 0.02639 C 0.48021 0.04445 0.4832 0.04815 0.49102 0.06667 C 0.49206 0.06922 0.49271 0.07199 0.49362 0.07454 C 0.49753 0.08472 0.49648 0.08264 0.49974 0.08843 C 0.50026 0.09144 0.50078 0.09468 0.50143 0.09769 C 0.50221 0.10047 0.50325 0.10278 0.50404 0.10556 C 0.50534 0.10949 0.50638 0.11366 0.50755 0.11783 C 0.5082 0.11991 0.50885 0.12199 0.50937 0.12408 C 0.51016 0.12871 0.51068 0.13357 0.51198 0.13797 C 0.51341 0.14306 0.51445 0.14653 0.51549 0.15209 C 0.522 0.18843 0.51732 0.17315 0.52331 0.19074 C 0.52357 0.19329 0.52357 0.19607 0.52409 0.19861 C 0.52747 0.21227 0.52838 0.20903 0.53021 0.22014 C 0.53073 0.22269 0.53073 0.22547 0.53112 0.22801 C 0.53138 0.22963 0.53177 0.23102 0.53203 0.23264 C 0.53294 0.23889 0.53398 0.24491 0.53463 0.25116 C 0.53542 0.25834 0.53581 0.26574 0.53633 0.27292 C 0.53607 0.3081 0.53607 0.34329 0.53555 0.37847 C 0.53542 0.38218 0.53359 0.38565 0.53203 0.38773 C 0.53125 0.38866 0.53021 0.38866 0.52943 0.38935 C 0.52878 0.39028 0.52838 0.39213 0.5276 0.39236 C 0.52448 0.39352 0.52122 0.39352 0.5181 0.39398 C 0.51224 0.39468 0.50638 0.39491 0.50065 0.39537 C 0.49049 0.38866 0.48151 0.38426 0.47266 0.37384 C 0.47135 0.37222 0.47057 0.36898 0.46927 0.36759 C 0.46758 0.36574 0.46393 0.36435 0.46393 0.36435 L 0.4526 0.34422 C 0.45 0.33959 0.44687 0.33588 0.44479 0.33033 C 0.43802 0.31227 0.44479 0.32917 0.43346 0.30556 C 0.43281 0.30417 0.43216 0.30255 0.43177 0.30093 C 0.4293 0.29259 0.42474 0.27616 0.42474 0.27616 C 0.42448 0.27199 0.42409 0.26783 0.42383 0.26366 C 0.42344 0.25533 0.42331 0.24699 0.42305 0.23889 C 0.42279 0.23264 0.4224 0.22639 0.42213 0.22014 C 0.42266 0.19653 0.42318 0.17269 0.42383 0.14884 C 0.42396 0.14514 0.42422 0.13519 0.42565 0.13033 C 0.42604 0.12871 0.42669 0.12709 0.42734 0.1257 C 0.43268 0.11343 0.43346 0.11273 0.44219 0.10232 C 0.44557 0.09838 0.44922 0.0956 0.4526 0.09144 C 0.45352 0.09051 0.4543 0.08935 0.45521 0.08843 C 0.45638 0.08727 0.45768 0.08681 0.45872 0.08542 C 0.4612 0.08195 0.46315 0.07778 0.46575 0.07454 C 0.48776 0.0463 0.48633 0.05278 0.49883 0.03264 C 0.49974 0.03102 0.50078 0.02963 0.50143 0.02801 C 0.50247 0.0257 0.50599 0.01528 0.50755 0.0125 C 0.50885 0.01019 0.51068 0.00857 0.51198 0.00625 C 0.51263 0.00486 0.51315 0.00324 0.51367 0.00162 C 0.51484 -0.00208 0.51588 -0.00578 0.51719 -0.00926 C 0.51849 -0.01273 0.52122 -0.01759 0.5224 -0.02176 C 0.52604 -0.03449 0.52005 -0.01759 0.525 -0.03102 C 0.52526 -0.03403 0.52539 -0.03727 0.52591 -0.04028 C 0.52656 -0.04514 0.52799 -0.04953 0.52852 -0.05416 C 0.52917 -0.06088 0.52904 -0.06759 0.52943 -0.0743 C 0.52904 -0.0868 0.52904 -0.0993 0.52852 -0.11157 C 0.52838 -0.11435 0.52825 -0.11713 0.5276 -0.11944 C 0.52591 -0.12546 0.52357 -0.13078 0.52148 -0.13634 C 0.51966 -0.14166 0.51719 -0.14815 0.51458 -0.15185 C 0.51276 -0.15463 0.51029 -0.15578 0.50846 -0.1581 C 0.50599 -0.16134 0.50391 -0.16574 0.50143 -0.16898 C 0.50039 -0.1706 0.49531 -0.17569 0.49362 -0.17685 C 0.48151 -0.18495 0.48958 -0.17847 0.47526 -0.18449 C 0.47031 -0.18657 0.46549 -0.18889 0.46055 -0.19074 C 0.45482 -0.19282 0.44622 -0.19328 0.44128 -0.19375 C 0.42786 -0.1912 0.41445 -0.19004 0.40117 -0.18611 C 0.39883 -0.18541 0.3974 -0.18055 0.39505 -0.17986 C 0.38411 -0.17685 0.36198 -0.17523 0.36198 -0.17523 C 0.35117 -0.17824 0.34023 -0.18009 0.32969 -0.18449 C 0.32825 -0.18518 0.32266 -0.19328 0.32096 -0.19537 C 0.31862 -0.19815 0.31602 -0.2 0.31393 -0.20301 C 0.31016 -0.20879 0.30599 -0.21412 0.30352 -0.22176 C 0.29609 -0.24467 0.30104 -0.22893 0.28958 -0.26967 C 0.2845 -0.31203 0.28424 -0.30046 0.28867 -0.35671 C 0.28893 -0.35995 0.29036 -0.36296 0.29128 -0.36597 C 0.29297 -0.37129 0.29453 -0.37662 0.29648 -0.38148 C 0.30143 -0.39375 0.31628 -0.42315 0.32187 -0.42639 C 0.32357 -0.42754 0.32539 -0.42824 0.32708 -0.4294 C 0.34596 -0.44421 0.33568 -0.44051 0.34883 -0.44352 C 0.35182 -0.44491 0.35456 -0.44699 0.35755 -0.44815 C 0.35963 -0.44884 0.36172 -0.44861 0.36367 -0.44977 C 0.36732 -0.45162 0.37044 -0.45671 0.37409 -0.45741 L 0.39154 -0.46041 C 0.4013 -0.46481 0.38893 -0.45972 0.41081 -0.46528 C 0.41367 -0.46597 0.41654 -0.46736 0.41953 -0.46828 C 0.42148 -0.46898 0.42357 -0.46921 0.42565 -0.46991 C 0.44154 -0.46759 0.44427 -0.46852 0.45703 -0.46366 C 0.45794 -0.46319 0.45872 -0.4625 0.45963 -0.46203 C 0.46107 -0.46134 0.4625 -0.46111 0.46393 -0.46041 C 0.46575 -0.45972 0.46745 -0.45833 0.46927 -0.45741 C 0.47031 -0.45671 0.47148 -0.45648 0.47266 -0.45578 C 0.47448 -0.45486 0.47617 -0.45347 0.47786 -0.45278 C 0.48281 -0.45046 0.48021 -0.45162 0.48581 -0.44977 C 0.49232 -0.4419 0.48294 -0.45231 0.49531 -0.44352 C 0.49687 -0.44236 0.49831 -0.4412 0.49974 -0.44028 C 0.50325 -0.43819 0.50677 -0.43657 0.51016 -0.43426 C 0.51172 -0.4331 0.51302 -0.43102 0.51458 -0.4294 C 0.51784 -0.42639 0.51758 -0.42662 0.5207 -0.42477 L 0.52409 -0.41551 L 0.52591 -0.41088 C 0.52825 -0.38565 0.52474 -0.4169 0.52943 -0.39375 C 0.52995 -0.39097 0.52982 -0.3875 0.53021 -0.38449 C 0.53099 -0.3787 0.5319 -0.3743 0.53281 -0.36898 C 0.53229 -0.36134 0.53242 -0.35717 0.53021 -0.35046 C 0.52552 -0.33588 0.52474 -0.33611 0.5181 -0.32407 C 0.51615 -0.3206 0.51523 -0.31852 0.51276 -0.3162 C 0.50807 -0.31203 0.5 -0.30717 0.49531 -0.30555 C 0.49075 -0.3037 0.48607 -0.3037 0.48138 -0.30231 C 0.46081 -0.29676 0.48503 -0.30116 0.46315 -0.29768 L 0.38372 -0.2993 C 0.37891 -0.29953 0.37448 -0.30347 0.36979 -0.30555 C 0.3681 -0.30625 0.36628 -0.30648 0.36458 -0.30694 L 0.35234 -0.31018 C 0.33437 -0.32083 0.36966 -0.3 0.33398 -0.31944 C 0.32786 -0.32268 0.32187 -0.32662 0.31575 -0.33032 C 0.31107 -0.33287 0.30625 -0.33472 0.30169 -0.33796 C 0.29336 -0.34398 0.29883 -0.34028 0.28516 -0.34884 C 0.2793 -0.35671 0.2737 -0.36481 0.26602 -0.36759 L 0.26159 -0.36898 C 0.25755 -0.37268 0.25391 -0.37824 0.24948 -0.37986 C 0.24792 -0.38032 0.24648 -0.38078 0.24505 -0.38148 C 0.2401 -0.38356 0.23294 -0.38796 0.22852 -0.39074 C 0.22005 -0.39606 0.22344 -0.39491 0.21536 -0.39838 C 0.20846 -0.40162 0.2013 -0.40393 0.19453 -0.40787 C 0.18984 -0.41041 0.18529 -0.41342 0.18047 -0.41551 C 0.17878 -0.41643 0.1595 -0.42268 0.15612 -0.42338 C 0.15234 -0.42407 0.14857 -0.4243 0.14479 -0.42477 C 0.14219 -0.42523 0.13958 -0.42592 0.13698 -0.42639 C 0.13372 -0.42708 0.13047 -0.42731 0.12734 -0.42801 L 0.09857 -0.43426 C 0.08815 -0.43611 0.08437 -0.43634 0.07591 -0.43889 C 0.06862 -0.44074 0.06133 -0.44236 0.05404 -0.44491 C 0.0526 -0.4456 0.05117 -0.44629 0.04974 -0.44653 C 0.03255 -0.44838 0.01536 -0.44977 -0.00169 -0.45116 C -0.01419 -0.45069 -0.02682 -0.45162 -0.03919 -0.44977 C -0.04974 -0.44791 -0.04727 -0.44421 -0.05404 -0.43889 C -0.05573 -0.4375 -0.05768 -0.43727 -0.05925 -0.43565 C -0.06289 -0.43241 -0.06628 -0.42824 -0.06979 -0.42477 C -0.07148 -0.42315 -0.07331 -0.42176 -0.075 -0.42014 C -0.07643 -0.41875 -0.07787 -0.41713 -0.07943 -0.41551 C -0.08255 -0.41227 -0.08242 -0.41273 -0.08542 -0.41088 C -0.09336 -0.39699 -0.08346 -0.41366 -0.09688 -0.39537 C -0.09818 -0.39352 -0.09909 -0.39097 -0.10026 -0.38912 C -0.10247 -0.38588 -0.10508 -0.38333 -0.10729 -0.37986 C -0.10833 -0.37824 -0.10885 -0.37569 -0.1099 -0.37361 C -0.11406 -0.36574 -0.11719 -0.36203 -0.12031 -0.35347 C -0.12227 -0.34861 -0.1237 -0.34305 -0.12565 -0.33796 C -0.12747 -0.33264 -0.12995 -0.32801 -0.13164 -0.32245 C -0.13398 -0.31551 -0.13542 -0.30764 -0.13776 -0.30069 C -0.14089 -0.29166 -0.13984 -0.29583 -0.14128 -0.28842 C -0.14219 -0.27685 -0.14362 -0.26574 -0.14037 -0.25416 C -0.13919 -0.25 -0.13568 -0.2493 -0.13346 -0.24653 C -0.13242 -0.24514 -0.1319 -0.24282 -0.13086 -0.2419 C -0.12604 -0.23773 -0.12083 -0.23495 -0.11602 -0.23102 C -0.1125 -0.22824 -0.10912 -0.22453 -0.10547 -0.22176 C -0.09245 -0.21111 -0.08242 -0.20416 -0.06888 -0.19537 C -0.06628 -0.19375 -0.06367 -0.1919 -0.06107 -0.19074 C -0.0582 -0.18935 -0.05521 -0.18912 -0.05234 -0.1875 C -0.01758 -0.16967 -0.03971 -0.17592 -0.01224 -0.1706 C 0.00365 -0.16111 -0.01107 -0.16852 0.01575 -0.16435 C 0.04271 -0.16018 0.06992 -0.15764 0.09674 -0.15046 C 0.1112 -0.14653 0.11849 -0.1456 0.13255 -0.13796 C 0.13529 -0.13657 0.13776 -0.13356 0.14036 -0.13171 C 0.14388 -0.1294 0.1474 -0.12754 0.15091 -0.12546 C 0.15365 -0.12407 0.16198 -0.12129 0.16315 -0.12083 C 0.17578 -0.10972 0.14857 -0.13333 0.18581 -0.10694 C 0.19297 -0.10185 0.20013 -0.09583 0.20755 -0.09143 C 0.22904 -0.0787 0.21966 -0.08356 0.23542 -0.07592 C 0.24414 -0.06666 0.23503 -0.075 0.24687 -0.06967 C 0.25156 -0.06759 0.25612 -0.06481 0.26081 -0.06203 C 0.26289 -0.06065 0.26471 -0.05856 0.26693 -0.05741 C 0.28659 -0.0456 0.28854 -0.04537 0.30703 -0.03727 C 0.31823 -0.02523 0.30208 -0.0412 0.32005 -0.0294 C 0.32292 -0.02754 0.32526 -0.02384 0.32786 -0.02176 C 0.34818 -0.00486 0.34088 -0.01319 0.35495 0 C 0.36862 0.01297 0.35534 0.00047 0.36458 0.01088 C 0.36654 0.0132 0.36862 0.01505 0.3707 0.01713 C 0.38359 0.04445 0.36966 0.01181 0.37591 0.03403 C 0.37643 0.03611 0.37786 0.03704 0.37852 0.03889 C 0.38021 0.04375 0.38138 0.04931 0.38281 0.0544 C 0.38646 0.06621 0.38281 0.04908 0.38633 0.06829 C 0.38581 0.08797 0.38568 0.10764 0.38463 0.12709 C 0.3845 0.12986 0.38346 0.13241 0.38281 0.13496 C 0.38203 0.1382 0.38125 0.14121 0.38021 0.14422 C 0.37344 0.1632 0.37982 0.14329 0.37409 0.15672 C 0.37318 0.15903 0.37253 0.16204 0.37148 0.16435 C 0.37018 0.16759 0.36849 0.17037 0.36719 0.17361 C 0.35482 0.20394 0.37904 0.15047 0.35846 0.19074 C 0.35729 0.19306 0.3569 0.19607 0.35586 0.19861 C 0.35391 0.20301 0.34792 0.21134 0.34622 0.21412 C 0.34505 0.21597 0.34401 0.21852 0.34271 0.22014 C 0.34141 0.22199 0.33984 0.22338 0.33841 0.22477 C 0.3375 0.22593 0.33672 0.22709 0.33581 0.22801 C 0.33086 0.23287 0.32578 0.23681 0.32096 0.2419 C 0.31641 0.24676 0.31263 0.25394 0.30781 0.25741 C 0.30143 0.26227 0.29453 0.26343 0.28776 0.26667 C 0.28372 0.26875 0.27943 0.26968 0.27565 0.27292 C 0.27448 0.27408 0.27344 0.2757 0.27213 0.27616 C 0.26745 0.27778 0.26276 0.27801 0.2582 0.27917 L 0.18138 0.2713 C 0.17734 0.27107 0.17318 0.2713 0.16914 0.26991 C 0.12435 0.25278 0.14544 0.2581 0.11341 0.2419 C 0.11055 0.24051 0.10755 0.24005 0.10469 0.23889 C 0.08581 0.23079 0.09792 0.2338 0.08372 0.23102 C 0.07904 0.22801 0.07435 0.225 0.06979 0.22176 C 0.06159 0.21574 0.06042 0.21297 0.05234 0.20926 C 0.05039 0.20857 0.04831 0.20834 0.04622 0.20787 C -0.00339 0.18033 0.05677 0.21181 0.02357 0.19861 C 0.01732 0.19607 0.01146 0.19167 0.00521 0.18912 C -0.00859 0.18357 -0.02266 0.17894 -0.03659 0.17361 C -0.04219 0.17176 -0.04753 0.16829 -0.05326 0.16759 C -0.05456 0.16736 -0.07018 0.16505 -0.0724 0.16435 C -0.08724 0.15972 -0.09961 0.15371 -0.11419 0.15047 C -0.11797 0.14954 -0.12188 0.14931 -0.12565 0.14884 L -0.13698 0.14422 C -0.13841 0.14375 -0.13997 0.14375 -0.14128 0.14259 C -0.14349 0.14097 -0.14531 0.13843 -0.1474 0.13658 C -0.14818 0.13565 -0.14922 0.13565 -0.15 0.13496 C -0.17669 0.11459 -0.15781 0.12824 -0.17005 0.11945 C -0.17266 0.11528 -0.17526 0.11111 -0.17787 0.10695 C -0.17904 0.10533 -0.18047 0.1044 -0.18138 0.10232 C -0.18776 0.08889 -0.19271 0.07292 -0.19974 0.06042 L -0.20846 0.04491 C -0.21042 0.04144 -0.21289 0.03843 -0.21458 0.03403 C -0.2151 0.03264 -0.21563 0.03102 -0.21628 0.0294 C -0.21966 0.02176 -0.22448 0.01528 -0.22682 0.00625 C -0.24297 -0.05972 -0.23737 -0.03356 -0.24505 -0.07129 C -0.24531 -0.08588 -0.24609 -0.10023 -0.24596 -0.11481 C -0.24583 -0.13634 -0.24388 -0.1581 -0.24414 -0.17986 C -0.24453 -0.20139 -0.24675 -0.22778 -0.25026 -0.24953 C -0.25078 -0.25231 -0.25143 -0.25486 -0.25208 -0.25741 C -0.25352 -0.27245 -0.25521 -0.28727 -0.25638 -0.30231 C -0.25938 -0.33912 -0.2582 -0.32407 -0.2599 -0.34722 C -0.25964 -0.35926 -0.25977 -0.37106 -0.25898 -0.3831 C -0.25859 -0.38958 -0.25378 -0.39953 -0.25208 -0.40324 C -0.24766 -0.4125 -0.25026 -0.40741 -0.24505 -0.41088 C -0.24245 -0.41273 -0.23997 -0.41551 -0.23724 -0.41713 C -0.23555 -0.41805 -0.23372 -0.41805 -0.23203 -0.41875 C -0.22201 -0.42245 -0.22813 -0.42153 -0.2181 -0.42338 C -0.21458 -0.42384 -0.21107 -0.42477 -0.20755 -0.42477 L -0.02969 -0.4294 C -0.01198 -0.43241 -0.02096 -0.43009 0.00612 -0.4419 C 0.01159 -0.44421 0.02266 -0.44977 0.02266 -0.44977 C 0.025 -0.45231 0.02695 -0.45602 0.02969 -0.45741 C 0.04271 -0.46412 0.03737 -0.4544 0.04531 -0.46203 C 0.04779 -0.46435 0.04987 -0.46759 0.05234 -0.46991 C 0.0556 -0.47291 0.05846 -0.47338 0.06198 -0.47592 C 0.06784 -0.48055 0.07357 -0.48541 0.0793 -0.49004 C 0.08086 -0.4912 0.08229 -0.4919 0.08372 -0.49305 C 0.08633 -0.49514 0.08893 -0.49768 0.09154 -0.4993 C 0.09297 -0.50023 0.09453 -0.50023 0.09596 -0.50092 C 0.10013 -0.5037 0.10169 -0.50532 0.10638 -0.50694 C 0.10846 -0.50787 0.11042 -0.5081 0.1125 -0.50856 C 0.12044 -0.51319 0.12031 -0.51458 0.13164 -0.51018 C 0.13398 -0.50926 0.13581 -0.50625 0.13776 -0.50393 C 0.14049 -0.50092 0.1457 -0.49467 0.1457 -0.49467 C 0.14622 -0.49305 0.14674 -0.49143 0.1474 -0.49004 C 0.15052 -0.4831 0.15443 -0.47731 0.15703 -0.46991 L 0.15963 -0.46203 C 0.16211 -0.43935 0.1582 -0.47037 0.16315 -0.44653 C 0.16458 -0.43958 0.16654 -0.42477 0.16654 -0.42477 C 0.16575 -0.39791 0.16562 -0.37106 0.16393 -0.34421 C 0.16367 -0.33912 0.16172 -0.33472 0.16042 -0.33032 C 0.15794 -0.32129 0.15768 -0.32291 0.15443 -0.31481 C 0.14479 -0.2912 0.15703 -0.31805 0.14648 -0.2993 C 0.14544 -0.29745 0.14518 -0.29444 0.14388 -0.29305 C 0.14206 -0.2912 0.13971 -0.29143 0.13776 -0.29004 C 0.12227 -0.27847 0.13633 -0.2831 0.11693 -0.28055 C 0.09844 -0.27245 0.12253 -0.28241 0.08281 -0.27291 C 0.07904 -0.27199 0.07539 -0.26898 0.07148 -0.26828 C 0.06055 -0.26597 0.04935 -0.26597 0.03841 -0.26366 L 0.01654 -0.25903 C 0.01107 -0.25787 0.00547 -0.25717 0 -0.25578 C -0.003 -0.25509 -0.00573 -0.25347 -0.00872 -0.25278 C -0.01393 -0.25139 -0.01914 -0.25069 -0.02448 -0.24953 C -0.02943 -0.24699 -0.03425 -0.24421 -0.03919 -0.2419 C -0.03958 -0.24166 -0.05521 -0.23611 -0.05925 -0.23264 C -0.06315 -0.2294 -0.06693 -0.22569 -0.0707 -0.22176 C -0.0806 -0.21111 -0.08529 -0.20578 -0.09336 -0.19074 C -0.09479 -0.18796 -0.09557 -0.18426 -0.09688 -0.18148 C -0.09987 -0.17453 -0.10391 -0.16875 -0.10638 -0.16134 C -0.11016 -0.14977 -0.11732 -0.12361 -0.12031 -0.10532 C -0.12135 -0.09977 -0.12214 -0.09398 -0.12292 -0.08842 C -0.12148 -0.07847 -0.1207 -0.06828 -0.11862 -0.05879 C -0.11797 -0.05625 -0.11615 -0.05509 -0.1151 -0.05278 C -0.11315 -0.04815 -0.11185 -0.04305 -0.1099 -0.03866 C -0.10885 -0.03634 -0.10742 -0.03472 -0.10638 -0.03264 C -0.10417 -0.02754 -0.1026 -0.02176 -0.10026 -0.01713 C -0.0974 -0.01088 -0.09414 -0.00532 -0.09076 0 C -0.07708 0.02107 -0.05794 0.04514 -0.04193 0.05579 C -0.03724 0.05903 -0.03242 0.06158 -0.02787 0.06505 C -0.02513 0.06736 -0.02292 0.0713 -0.02005 0.07292 C -0.01237 0.07709 -0.0043 0.07847 0.00352 0.08218 C 0.0056 0.08334 0.00742 0.08588 0.00963 0.08681 C 0.01849 0.09097 0.0276 0.09445 0.03659 0.09769 C 0.03919 0.09861 0.04193 0.09861 0.04453 0.09931 L 0.075 0.10695 C 0.07825 0.10787 0.08138 0.10926 0.08463 0.11019 C 0.09193 0.11204 0.10065 0.11343 0.1082 0.11482 C 0.11367 0.11366 0.11927 0.11366 0.12474 0.11158 C 0.12643 0.11111 0.1276 0.10857 0.12904 0.10695 C 0.13281 0.10324 0.13672 0.1 0.14036 0.09607 C 0.14974 0.08658 0.15898 0.07639 0.16836 0.06667 C 0.1806 0.05371 0.17474 0.06227 0.19271 0.03403 C 0.19648 0.02824 0.20052 0.02292 0.20325 0.01551 C 0.20586 0.00834 0.20859 0.00116 0.21107 -0.00625 C 0.21146 -0.00764 0.21159 -0.00926 0.21198 -0.01088 C 0.21628 -0.02847 0.22005 -0.04375 0.225 -0.06041 C 0.22747 -0.06898 0.22904 -0.07384 0.23281 -0.08055 C 0.23411 -0.08287 0.23555 -0.08541 0.23724 -0.0868 C 0.23906 -0.08842 0.24128 -0.08866 0.24336 -0.08981 C 0.24479 -0.09074 0.24609 -0.09259 0.24766 -0.09305 C 0.25286 -0.09467 0.2582 -0.09467 0.26341 -0.09606 L 0.26953 -0.09768 C 0.27969 -0.09722 0.28984 -0.09745 0.3 -0.09606 C 0.3013 -0.09583 0.30234 -0.09421 0.30352 -0.09305 C 0.30703 -0.08958 0.31055 -0.08611 0.31393 -0.08217 C 0.31901 -0.07616 0.32383 -0.06967 0.32878 -0.06366 C 0.33229 -0.05926 0.33177 -0.06065 0.33581 -0.05416 C 0.33698 -0.05231 0.33802 -0.04977 0.33932 -0.04815 C 0.34206 -0.04421 0.34531 -0.0412 0.34792 -0.03727 C 0.35052 -0.03333 0.3526 -0.02893 0.35495 -0.02477 C 0.35586 -0.02315 0.35664 -0.02153 0.35755 -0.02014 L 0.37409 0.00463 C 0.39023 0.02847 0.3599 -0.01713 0.38724 0.02176 C 0.3888 0.02408 0.38984 0.02755 0.39154 0.0294 C 0.4138 0.05579 0.41419 0.05301 0.43958 0.07292 C 0.44596 0.07801 0.45208 0.08449 0.45872 0.08843 C 0.51146 0.11875 0.47122 0.09653 0.51276 0.11783 C 0.51667 0.11991 0.52031 0.12222 0.52409 0.12408 C 0.53971 0.13172 0.53073 0.12847 0.55299 0.13195 L 0.56341 0.13334 C 0.5651 0.1375 0.56693 0.14144 0.56862 0.14584 C 0.57227 0.15486 0.57969 0.18334 0.57995 0.18449 C 0.58437 0.22014 0.58281 0.20185 0.57995 0.26991 C 0.57982 0.27361 0.57891 0.27709 0.57825 0.28079 C 0.57773 0.28334 0.57708 0.28588 0.57643 0.28843 C 0.57253 0.30371 0.56992 0.31042 0.56341 0.3257 C 0.55898 0.33588 0.54805 0.3625 0.54245 0.36898 C 0.53216 0.38125 0.52799 0.38797 0.51628 0.39537 C 0.51354 0.39722 0.51042 0.39746 0.50755 0.39861 C 0.48646 0.40672 0.48685 0.40764 0.46836 0.4125 C 0.45378 0.41621 0.43932 0.4213 0.42474 0.42338 C 0.4099 0.42547 0.39505 0.42431 0.38021 0.425 C 0.32448 0.4213 0.26836 0.42361 0.21276 0.41412 C 0.19818 0.41158 0.18477 0.39838 0.17096 0.38935 C 0.15586 0.3794 0.14375 0.36875 0.12995 0.35509 C 0.12487 0.35023 0.11979 0.34537 0.1151 0.33959 C 0.11055 0.33403 0.10651 0.32709 0.10208 0.32107 C 0.08281 0.29514 0.12578 0.36088 0.08021 0.29005 C 0.07865 0.2875 0.07708 0.28519 0.07591 0.28218 C 0.07266 0.27454 0.07122 0.26574 0.06888 0.25741 C 0.06849 0.25579 0.06771 0.2544 0.06719 0.25278 C 0.06602 0.24653 0.06458 0.24051 0.06367 0.23426 C 0.06315 0.23056 0.06315 0.22685 0.06276 0.22338 C 0.06198 0.21597 0.06107 0.2088 0.06016 0.20162 C 0.0599 0.19491 0.0595 0.1882 0.05924 0.18148 C 0.05781 0.14005 0.05703 0.09861 0.05495 0.05741 C 0.05443 0.04792 0.04687 0.01459 0.04622 0.01088 C 0.04544 0.00695 0.04518 0.00255 0.04453 -0.00162 C 0.04258 -0.01296 0.04023 -0.02407 0.03841 -0.03565 C 0.03698 -0.04421 0.03646 -0.05347 0.0349 -0.06203 C 0.03411 -0.06643 0.03242 -0.07014 0.03138 -0.0743 C 0.02174 -0.11481 0.0293 -0.08981 0.01836 -0.12708 C 0.01497 -0.13842 0.01185 -0.14282 0.00703 -0.15509 C 0.00534 -0.15903 0.00443 -0.16366 0.0026 -0.16736 C -0.00052 -0.17384 -0.0082 -0.18727 -0.01302 -0.19375 C -0.02266 -0.20648 -0.03112 -0.22222 -0.04193 -0.23102 L -0.06107 -0.24653 C -0.06185 -0.24722 -0.06276 -0.24745 -0.06367 -0.24815 C -0.06654 -0.25 -0.0694 -0.25278 -0.0724 -0.25416 C -0.07604 -0.25602 -0.07995 -0.25578 -0.08372 -0.25741 C -0.08763 -0.25903 -0.09115 -0.26203 -0.09505 -0.26366 C -0.0987 -0.26504 -0.11589 -0.26666 -0.11693 -0.26666 C -0.1224 -0.26805 -0.13086 -0.27037 -0.13698 -0.27129 C -0.14154 -0.27199 -0.14622 -0.27245 -0.15091 -0.27291 L -0.23893 -0.26828 C -0.24141 -0.26805 -0.24362 -0.26643 -0.24596 -0.26504 C -0.2474 -0.26435 -0.253 -0.25856 -0.25378 -0.25741 C -0.25534 -0.25509 -0.25664 -0.25208 -0.2582 -0.24953 C -0.26068 -0.24537 -0.26341 -0.24143 -0.26602 -0.23727 C -0.26784 -0.23426 -0.2694 -0.23078 -0.27122 -0.22801 C -0.27266 -0.22569 -0.27422 -0.22384 -0.27565 -0.22176 C -0.2901 -0.19953 -0.27695 -0.21944 -0.2931 -0.19074 C -0.29557 -0.18634 -0.29844 -0.18287 -0.30091 -0.17824 C -0.30547 -0.16967 -0.30912 -0.1581 -0.31315 -0.14884 C -0.3138 -0.14699 -0.31484 -0.14583 -0.31576 -0.14421 C -0.31719 -0.1412 -0.31849 -0.13773 -0.32005 -0.13495 C -0.32266 -0.13009 -0.32552 -0.12592 -0.32787 -0.12083 C -0.33333 -0.10926 -0.33125 -0.1125 -0.3332 -0.10393 C -0.33398 -0.10023 -0.3349 -0.09653 -0.33581 -0.09305 C -0.33776 -0.08518 -0.33789 -0.08727 -0.33932 -0.07754 C -0.33958 -0.07546 -0.33997 -0.07338 -0.3401 -0.07129 C -0.34141 -0.05949 -0.34193 -0.05301 -0.34271 -0.0419 C -0.34245 -0.03657 -0.34336 -0.03078 -0.34193 -0.02639 C -0.34102 -0.02361 -0.33841 -0.02453 -0.33659 -0.02315 C -0.33516 -0.02222 -0.33385 -0.02037 -0.33229 -0.02014 C -0.31927 -0.01782 -0.30612 -0.0169 -0.2931 -0.01551 C -0.25 -0.01088 -0.2582 -0.01227 -0.20495 -0.01088 C -0.20143 -0.00972 -0.19792 -0.00903 -0.19453 -0.00764 C -0.19219 -0.00694 -0.18984 -0.00486 -0.1875 -0.00463 C -0.17708 -0.00347 -0.16654 -0.00324 -0.15612 -0.00301 L 0.02708 0 C 0.02643 0.00718 0.02656 0.01482 0.02526 0.02176 C 0.02422 0.02801 0.022 0.03334 0.02005 0.03889 C 0.01901 0.04167 0.01575 0.04861 0.01393 0.05116 C 0.0125 0.05347 0.0095 0.05625 0.00781 0.05741 C 0.0056 0.05903 0.00325 0.06111 0.00091 0.06204 C -0.00404 0.06389 -0.00898 0.06366 -0.01393 0.06505 C -0.02878 0.06945 -0.04349 0.07685 -0.05846 0.07917 L -0.10026 0.08542 C -0.10326 0.08588 -0.12383 0.08982 -0.12904 0.09005 L -0.20065 0.09144 C -0.20208 0.09213 -0.20352 0.09236 -0.20495 0.09306 C -0.2082 0.09445 -0.21016 0.09722 -0.21367 0.09931 C -0.2151 0.1 -0.21654 0.10023 -0.2181 0.10093 C -0.21953 0.10232 -0.22096 0.10371 -0.2224 0.10556 C -0.22396 0.10741 -0.22513 0.10996 -0.22682 0.11158 C -0.22813 0.1132 -0.22969 0.11366 -0.23112 0.11482 C -0.2332 0.11783 -0.23529 0.12084 -0.23724 0.12408 C -0.23789 0.125 -0.23841 0.12616 -0.23893 0.12709 C -0.24206 0.1338 -0.24193 0.13519 -0.24505 0.14259 C -0.24622 0.14537 -0.24753 0.14769 -0.24857 0.15047 C -0.24935 0.15232 -0.24974 0.15463 -0.25026 0.15672 C -0.25273 0.16435 -0.25273 0.16389 -0.2556 0.1706 C -0.25521 0.1757 -0.2556 0.18125 -0.25469 0.18611 C -0.2543 0.18797 -0.253 0.18843 -0.25208 0.18912 C -0.24453 0.19468 -0.2375 0.20347 -0.22943 0.20463 L -0.18229 0.2125 L -0.15443 0.21713 C -0.12188 0.21551 -0.08919 0.21574 -0.05664 0.2125 C -0.0444 0.21111 -0.03229 0.20625 -0.02005 0.20324 C -0.01771 0.20255 -0.01537 0.20209 -0.01302 0.20162 C -0.01081 0.2 -0.00846 0.19815 -0.00612 0.19699 C -0.00352 0.1956 -0.00091 0.19491 0.00169 0.19375 C 0.00286 0.19329 0.00417 0.19306 0.00521 0.19236 C 0.00768 0.19051 0.00977 0.18773 0.01224 0.18611 C 0.02122 0.18056 0.0207 0.18264 0.02786 0.17986 C 0.04831 0.17222 0.03008 0.17778 0.05052 0.17222 C 0.05898 0.16088 0.05286 0.16852 0.0707 0.15209 C 0.07669 0.1463 0.08242 0.13889 0.08893 0.13496 C 0.10521 0.125 0.12344 0.12246 0.13776 0.10556 C 0.14036 0.10232 0.14323 0.09954 0.1457 0.09607 C 0.15625 0.08125 0.16575 0.06783 0.17357 0.04815 C 0.18073 0.02986 0.18164 0.00672 0.1849 -0.01389 C 0.18854 -0.0368 0.18984 -0.04259 0.19362 -0.06041 C 0.19375 -0.0625 0.19544 -0.08241 0.19531 -0.08379 C 0.19492 -0.09259 0.1944 -0.10162 0.19271 -0.11018 C 0.18997 -0.12453 0.18581 -0.13796 0.18229 -0.15185 C 0.17995 -0.16088 0.17396 -0.18009 0.17174 -0.18449 C 0.16771 -0.19282 0.16302 -0.20023 0.15781 -0.20625 C 0.15026 -0.21504 0.13229 -0.2287 0.12292 -0.23403 C 0.11693 -0.23773 0.11068 -0.23981 0.10469 -0.24352 C 0.1013 -0.24537 0.09844 -0.24953 0.09505 -0.25116 C 0.08815 -0.25463 0.08112 -0.25602 0.07409 -0.25903 C 0.06745 -0.2618 0.06081 -0.26597 0.05404 -0.26828 C 0.03997 -0.27315 0.01849 -0.27824 0.00352 -0.27916 C -0.02383 -0.28078 -0.05117 -0.28125 -0.07852 -0.28217 C -0.08112 -0.28333 -0.08372 -0.28379 -0.08633 -0.28518 C -0.08932 -0.28703 -0.09479 -0.29213 -0.09766 -0.29467 C -0.09987 -0.29861 -0.10378 -0.30463 -0.10547 -0.31018 C -0.10638 -0.31296 -0.10755 -0.31898 -0.1082 -0.32245 C -0.10781 -0.33287 -0.10846 -0.34328 -0.10729 -0.35347 C -0.1069 -0.35671 -0.10521 -0.35903 -0.10378 -0.36134 C -0.10078 -0.3662 -0.09766 -0.37129 -0.09414 -0.37523 C -0.08776 -0.38264 -0.06719 -0.40185 -0.06016 -0.40463 C -0.04701 -0.40995 -0.02695 -0.41296 -0.01133 -0.41551 C -0.00521 -0.41759 0.00078 -0.4206 0.00703 -0.42176 C 0.02174 -0.4243 0.03659 -0.42616 0.05143 -0.42639 L 0.24857 -0.43102 L 0.3 -0.43426 L 0.36367 -0.43565 C 0.36615 -0.43588 0.36823 -0.43958 0.3707 -0.44028 C 0.37552 -0.44213 0.38047 -0.44305 0.38555 -0.44352 C 0.40208 -0.44514 0.41862 -0.4456 0.43516 -0.44653 C 0.43633 -0.44699 0.4375 -0.44745 0.43867 -0.44815 C 0.44075 -0.44953 0.44258 -0.45278 0.44479 -0.45278 C 0.45677 -0.45231 0.46862 -0.44861 0.4806 -0.44653 L 0.4875 -0.44352 C 0.48893 -0.44282 0.49049 -0.44282 0.49193 -0.4419 C 0.49284 -0.4412 0.49362 -0.43958 0.49453 -0.43889 C 0.49648 -0.43703 0.49857 -0.43588 0.50065 -0.43426 C 0.5082 -0.42731 0.50833 -0.42523 0.51628 -0.42014 C 0.51771 -0.41921 0.51927 -0.41921 0.5207 -0.41875 C 0.52148 -0.41713 0.5224 -0.41551 0.52331 -0.41389 C 0.52643 -0.40926 0.52682 -0.41018 0.52943 -0.40463 C 0.53125 -0.40069 0.53281 -0.39653 0.53463 -0.39236 C 0.53698 -0.37963 0.53307 -0.3993 0.53984 -0.37523 C 0.54128 -0.37014 0.54219 -0.36481 0.54336 -0.35972 C 0.54779 -0.31435 0.54466 -0.35023 0.54687 -0.31782 C 0.55104 -0.25393 0.54961 -0.28796 0.55117 -0.24491 C 0.54948 -0.22338 0.54857 -0.20116 0.54596 -0.17986 C 0.54505 -0.17315 0.54284 -0.16713 0.54075 -0.16134 C 0.53555 -0.14676 0.53047 -0.13217 0.52409 -0.11944 C 0.50273 -0.07592 0.48125 -0.06088 0.45182 -0.0294 C 0.4375 -0.01412 0.39727 0.02547 0.39596 0.02639 C 0.39154 0.0294 0.38724 0.03287 0.38281 0.03565 C 0.36497 0.04722 0.35039 0.05672 0.33229 0.06366 C 0.322 0.06759 0.30924 0.06783 0.29909 0.06829 L 0.13516 0.07292 C 0.13138 0.07338 0.1276 0.07338 0.12383 0.07454 C 0.11966 0.07547 0.11575 0.07755 0.11159 0.07917 C 0.1099 0.07963 0.10807 0.07986 0.10638 0.08056 C 0.1026 0.08241 0.09883 0.08519 0.09505 0.08681 C 0.09336 0.08773 0.09154 0.08773 0.08984 0.08843 C 0.08867 0.08889 0.0875 0.08935 0.08633 0.09005 C 0.08255 0.09422 0.07891 0.09861 0.075 0.10232 C 0.07422 0.10324 0.07305 0.10278 0.0724 0.10394 C 0.07148 0.10556 0.07122 0.1081 0.0707 0.11019 C 0.07253 0.11922 0.07357 0.13033 0.07852 0.13658 C 0.07969 0.13797 0.08138 0.1375 0.08281 0.13797 C 0.0849 0.13959 0.08685 0.14144 0.08893 0.14259 C 0.09961 0.14884 0.11107 0.15347 0.12213 0.15672 C 0.12695 0.1581 0.13203 0.1588 0.13698 0.15972 C 0.14271 0.15926 0.14857 0.15996 0.15443 0.1581 C 0.15768 0.15718 0.15833 0.15139 0.15963 0.14746 C 0.16042 0.14468 0.17292 0.1088 0.17526 0.09931 C 0.18268 0.06945 0.17995 0.0831 0.18398 0.05903 C 0.18281 0.03264 0.18294 0.00602 0.18047 -0.02014 C 0.17969 -0.0294 0.17656 -0.03773 0.17448 -0.04653 C 0.17057 -0.06203 0.16562 -0.0743 0.15963 -0.08842 C 0.15599 -0.09653 0.14805 -0.11111 0.14297 -0.11782 C 0.14128 -0.12014 0.13398 -0.12685 0.13164 -0.1287 C 0.1276 -0.13194 0.12383 -0.13657 0.11953 -0.13796 C 0.10729 -0.14166 0.11628 -0.13866 0.09414 -0.14884 C 0.09128 -0.15023 0.09075 -0.15023 0.08802 -0.15185 C 0.08229 -0.15578 0.08138 -0.15671 0.075 -0.16435 C 0.07409 -0.16528 0.07318 -0.1662 0.0724 -0.16736 C 0.0694 -0.17245 0.06367 -0.18287 0.06367 -0.18287 C 0.06341 -0.18495 0.06315 -0.18703 0.06276 -0.18912 C 0.0625 -0.19074 0.06198 -0.19213 0.06198 -0.19375 C 0.06198 -0.20046 0.06198 -0.20741 0.06276 -0.21389 C 0.06289 -0.21504 0.06393 -0.21504 0.06458 -0.21551 L 0.13086 -0.21852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9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4.58333E-6 0.00024 C 0.0026 0.00209 0.0052 0.00463 0.00781 0.00625 C 0.00924 0.00718 0.01093 0.00672 0.01224 0.00787 C 0.01328 0.0088 0.0138 0.01135 0.01484 0.0125 C 0.01666 0.01436 0.01901 0.01528 0.02096 0.01713 C 0.02239 0.01852 0.02382 0.02037 0.02526 0.02176 C 0.02877 0.025 0.03268 0.02662 0.0358 0.03102 C 0.03867 0.03519 0.04101 0.03912 0.04453 0.0419 C 0.04609 0.04329 0.04791 0.04399 0.04974 0.04491 C 0.05052 0.04607 0.05143 0.04723 0.05234 0.04815 C 0.05351 0.04931 0.05468 0.05 0.05585 0.05116 C 0.05742 0.05301 0.05872 0.05556 0.06015 0.05741 C 0.06276 0.06065 0.06536 0.06366 0.06796 0.06667 C 0.06888 0.06783 0.06992 0.06852 0.0707 0.06991 C 0.07174 0.07176 0.07278 0.07408 0.07408 0.07593 C 0.07578 0.07825 0.0776 0.0801 0.07929 0.08218 C 0.08059 0.0838 0.08164 0.08542 0.08281 0.08681 C 0.08424 0.08843 0.0858 0.08982 0.08724 0.09144 C 0.08841 0.09306 0.08945 0.09491 0.09075 0.09607 C 0.09283 0.09862 0.09622 0.1007 0.09856 0.10232 C 0.09908 0.10394 0.0996 0.10579 0.10026 0.10695 C 0.10312 0.11204 0.10247 0.10787 0.10468 0.1132 C 0.10559 0.11575 0.10638 0.11852 0.10729 0.12107 C 0.10781 0.12246 0.10833 0.12431 0.10898 0.1257 C 0.11002 0.12755 0.11145 0.12848 0.1125 0.13033 C 0.11328 0.13172 0.11354 0.13357 0.11419 0.13496 C 0.11497 0.13635 0.11601 0.13681 0.11692 0.13797 C 0.11835 0.14005 0.11992 0.1419 0.12122 0.14422 C 0.12656 0.15371 0.12148 0.15348 0.13164 0.16436 C 0.13437 0.16737 0.13724 0.16991 0.13958 0.17362 C 0.14166 0.17709 0.14349 0.18102 0.1457 0.1845 C 0.15117 0.19352 0.14882 0.18866 0.1552 0.19537 C 0.15703 0.19723 0.15872 0.19931 0.16041 0.20162 C 0.16197 0.20348 0.16328 0.20602 0.16484 0.20787 C 0.16614 0.20926 0.16783 0.20973 0.16914 0.21088 C 0.1707 0.21227 0.17213 0.21412 0.17356 0.21551 C 0.17474 0.21667 0.17591 0.2176 0.17708 0.21875 C 0.18059 0.22223 0.17851 0.22153 0.18229 0.22338 C 0.1858 0.225 0.18919 0.22639 0.1927 0.22801 L 0.19974 0.23102 C 0.20742 0.23797 0.20091 0.23311 0.21627 0.23565 C 0.22057 0.23635 0.22187 0.23774 0.22591 0.23889 C 0.22825 0.23936 0.23059 0.23982 0.23281 0.24028 C 0.24726 0.24445 0.22239 0.23912 0.24505 0.24352 C 0.25325 0.24306 0.26132 0.24283 0.26953 0.2419 C 0.2707 0.2419 0.27187 0.24121 0.27291 0.24028 C 0.27421 0.23959 0.27539 0.23843 0.27643 0.23727 C 0.27734 0.23635 0.27825 0.23519 0.27903 0.23426 C 0.28046 0.23264 0.28216 0.23149 0.28346 0.22963 C 0.28502 0.22732 0.28645 0.22454 0.28776 0.22176 C 0.2888 0.21991 0.28932 0.21713 0.29036 0.21551 C 0.29283 0.21204 0.29609 0.21019 0.2983 0.20625 C 0.30065 0.20209 0.30247 0.197 0.3052 0.19375 C 0.30612 0.19283 0.30703 0.1919 0.30781 0.19075 C 0.32239 0.16852 0.30377 0.1963 0.31315 0.17987 C 0.3194 0.16875 0.31393 0.18149 0.31914 0.17061 C 0.32161 0.16551 0.32382 0.16019 0.32617 0.1551 C 0.32708 0.15301 0.32799 0.15093 0.32877 0.14885 C 0.32942 0.14746 0.32981 0.14561 0.33059 0.14422 C 0.33528 0.13565 0.33385 0.13982 0.33932 0.13496 C 0.34075 0.13357 0.34205 0.13172 0.34362 0.13033 C 0.34505 0.12894 0.34661 0.12848 0.34791 0.12709 C 0.34895 0.12639 0.3496 0.125 0.35065 0.12408 C 0.35299 0.122 0.35703 0.12153 0.35937 0.12107 C 0.36041 0.11991 0.36158 0.11829 0.36276 0.11783 C 0.36601 0.11667 0.36927 0.11713 0.37239 0.11644 C 0.37356 0.11598 0.37474 0.11528 0.37591 0.11482 L 0.42213 0.11783 C 0.42682 0.11829 0.43138 0.11852 0.43606 0.11945 C 0.43697 0.11968 0.43789 0.12037 0.43867 0.12107 C 0.44127 0.12292 0.44401 0.125 0.44648 0.12709 C 0.44804 0.12848 0.44934 0.13033 0.45091 0.13195 C 0.4595 0.14005 0.4569 0.13843 0.46315 0.14121 C 0.4651 0.14329 0.46731 0.14491 0.46927 0.14746 C 0.47669 0.15672 0.46601 0.14792 0.47617 0.1551 C 0.47994 0.16181 0.48177 0.16366 0.48398 0.17061 C 0.48463 0.17269 0.48515 0.17477 0.4858 0.17686 C 0.48632 0.18079 0.48671 0.18403 0.4875 0.18774 C 0.48828 0.19121 0.48919 0.19491 0.4901 0.19862 C 0.49062 0.2007 0.4914 0.20255 0.49192 0.20463 C 0.49257 0.20764 0.49322 0.21088 0.49362 0.21412 C 0.49388 0.21598 0.49401 0.21829 0.49453 0.22014 C 0.49648 0.22755 0.49674 0.22524 0.49974 0.22963 C 0.50039 0.23033 0.50091 0.23149 0.50143 0.23264 C 0.50182 0.23473 0.50182 0.23704 0.50234 0.23889 C 0.50559 0.2507 0.50481 0.24514 0.50846 0.25278 C 0.51419 0.26505 0.50494 0.24862 0.51367 0.26204 C 0.51458 0.26343 0.51523 0.26575 0.51627 0.26667 C 0.51731 0.26783 0.51862 0.26783 0.51979 0.26829 C 0.52382 0.26783 0.52812 0.26875 0.53203 0.26667 C 0.53359 0.26598 0.53437 0.26274 0.53554 0.26065 C 0.53619 0.25903 0.53658 0.25741 0.53724 0.25579 C 0.53802 0.25371 0.53893 0.25186 0.53984 0.24977 C 0.53958 0.22338 0.53945 0.197 0.53893 0.17061 C 0.53893 0.16852 0.53854 0.16644 0.53815 0.16436 C 0.53606 0.15533 0.53541 0.15556 0.53281 0.14746 C 0.52747 0.12917 0.53033 0.13681 0.52591 0.12408 C 0.52539 0.12246 0.52487 0.12084 0.52408 0.11945 C 0.52252 0.11621 0.5207 0.1132 0.51888 0.11019 C 0.51549 0.10417 0.51601 0.1044 0.51106 0.09931 C 0.50937 0.09746 0.50755 0.0963 0.50585 0.09468 C 0.50156 0.09051 0.49322 0.08102 0.48932 0.07917 C 0.47122 0.06991 0.49375 0.08102 0.47786 0.07454 C 0.45638 0.06575 0.48567 0.07686 0.46653 0.06829 C 0.46302 0.06667 0.45572 0.06575 0.4526 0.06505 L 0.38463 0.06829 C 0.38268 0.06829 0.37747 0.06922 0.375 0.0713 C 0.37343 0.07269 0.37213 0.07477 0.3707 0.07593 C 0.36263 0.08311 0.37643 0.06713 0.36276 0.08218 C 0.35351 0.09237 0.35989 0.08797 0.35403 0.09144 C 0.35286 0.09306 0.35195 0.09491 0.35065 0.09607 C 0.34843 0.09815 0.3444 0.09977 0.34192 0.10093 C 0.33958 0.10278 0.33724 0.10533 0.33489 0.10695 C 0.33385 0.10787 0.33255 0.10787 0.33138 0.10857 C 0.32994 0.1095 0.32851 0.11042 0.32708 0.11158 C 0.32382 0.11436 0.32018 0.11852 0.31653 0.11945 C 0.30989 0.12107 0.30312 0.12107 0.29648 0.12246 C 0.28776 0.12454 0.29179 0.12338 0.28437 0.1257 L 0.19974 0.12408 C 0.19817 0.12408 0.19362 0.1176 0.1927 0.11644 C 0.19179 0.11482 0.19114 0.11297 0.1901 0.11158 C 0.18815 0.1088 0.1858 0.10718 0.18398 0.10394 C 0.1819 0.10024 0.18085 0.09514 0.17877 0.09144 C 0.17669 0.08797 0.17395 0.08565 0.17174 0.08218 C 0.15442 0.0551 0.17513 0.0838 0.15781 0.05903 C 0.15052 0.04838 0.14882 0.04908 0.14218 0.03403 C 0.12695 0.00024 0.15052 0.05394 0.13606 0.01713 C 0.13515 0.01459 0.13359 0.0132 0.13255 0.01088 C 0.13151 0.00857 0.13072 0.00579 0.12994 0.00325 C 0.12903 -4.44444E-6 0.12851 -0.00347 0.12734 -0.00625 C 0.12526 -0.01088 0.12239 -0.01412 0.12031 -0.01851 C 0.10872 -0.04444 0.12812 -0.00208 0.1108 -0.03726 C 0.10859 -0.04166 0.10612 -0.04583 0.10468 -0.05115 C 0.10234 -0.05925 0.10377 -0.05578 0.10026 -0.06203 C 0.1 -0.06458 0.09974 -0.06713 0.09947 -0.06967 C 0.09921 -0.07129 0.09856 -0.07268 0.09856 -0.0743 C 0.09661 -0.16944 0.10091 -0.12986 0.09674 -0.16597 C 0.09713 -0.17986 0.097 -0.19375 0.09765 -0.20787 C 0.09778 -0.21111 0.09843 -0.21435 0.09947 -0.21713 L 0.10117 -0.22175 C 0.10182 -0.22546 0.10247 -0.22916 0.10377 -0.23263 C 0.10455 -0.23425 0.10559 -0.23564 0.10638 -0.23726 C 0.10729 -0.23912 0.10807 -0.24143 0.10898 -0.24351 C 0.11119 -0.24768 0.11367 -0.25162 0.11601 -0.25578 L 0.12122 -0.26504 C 0.12174 -0.2662 0.12226 -0.26759 0.12291 -0.26828 C 0.12408 -0.26921 0.12539 -0.2699 0.12643 -0.27129 C 0.12825 -0.27361 0.13007 -0.27638 0.13164 -0.27916 C 0.13346 -0.28194 0.13476 -0.28634 0.13697 -0.28842 C 0.13802 -0.28935 0.13932 -0.29027 0.14036 -0.29143 C 0.14166 -0.29282 0.1427 -0.29467 0.14388 -0.29606 C 0.14531 -0.29791 0.14687 -0.29907 0.1483 -0.30069 C 0.15351 -0.30717 0.14974 -0.30416 0.15442 -0.30694 C 0.16158 -0.30648 0.16901 -0.30717 0.17617 -0.30555 C 0.1776 -0.30509 0.17838 -0.30185 0.17968 -0.30069 C 0.18125 -0.2993 0.18489 -0.29768 0.18489 -0.29745 C 0.1858 -0.2956 0.18645 -0.29328 0.1875 -0.29143 C 0.18997 -0.28703 0.18984 -0.28935 0.1927 -0.2868 C 0.19362 -0.28611 0.1944 -0.28472 0.19531 -0.28379 C 0.19765 -0.28148 0.20234 -0.27754 0.20234 -0.27731 C 0.20377 -0.27384 0.2039 -0.27245 0.20585 -0.26967 C 0.20794 -0.26666 0.21028 -0.26458 0.21197 -0.26041 C 0.21263 -0.25856 0.21276 -0.25601 0.21367 -0.25416 C 0.21575 -0.25069 0.21862 -0.24861 0.2207 -0.2449 C 0.22148 -0.24351 0.22213 -0.2412 0.2233 -0.24027 C 0.22487 -0.23912 0.22682 -0.23958 0.22851 -0.23888 C 0.23033 -0.23796 0.2319 -0.23657 0.23372 -0.23564 L 0.23724 -0.23402 C 0.24075 -0.23472 0.24427 -0.23449 0.24765 -0.23564 C 0.25052 -0.2368 0.25091 -0.2412 0.25208 -0.2449 C 0.2526 -0.24652 0.25325 -0.24791 0.25377 -0.24953 C 0.25494 -0.25324 0.25599 -0.25694 0.25729 -0.26041 C 0.25976 -0.26759 0.2608 -0.2699 0.26341 -0.27592 C 0.26588 -0.29375 0.2621 -0.27245 0.26692 -0.28518 C 0.26757 -0.28703 0.26718 -0.28958 0.2677 -0.29143 C 0.26835 -0.29328 0.26953 -0.29444 0.27031 -0.29606 C 0.27161 -0.29861 0.27291 -0.30115 0.27382 -0.30393 C 0.27526 -0.30787 0.27734 -0.3162 0.27734 -0.31597 C 0.27708 -0.33171 0.27721 -0.34745 0.27643 -0.36273 C 0.27643 -0.36388 0.27382 -0.3699 0.27291 -0.3706 C 0.27187 -0.37152 0.2707 -0.37152 0.26953 -0.37222 C 0.26354 -0.37916 0.27109 -0.37129 0.26158 -0.37685 C 0.26067 -0.37731 0.26002 -0.37916 0.25898 -0.37986 C 0.25585 -0.38217 0.24739 -0.38287 0.24596 -0.38287 C 0.24362 -0.38402 0.24127 -0.38518 0.23893 -0.38611 C 0.22356 -0.39166 0.19596 -0.38634 0.18841 -0.38611 C 0.18398 -0.38564 0.17968 -0.38541 0.17526 -0.38449 C 0.17239 -0.38379 0.16953 -0.3824 0.16653 -0.38148 C 0.16484 -0.38101 0.16302 -0.38055 0.16132 -0.37986 C 0.1539 -0.37685 0.16458 -0.37986 0.1552 -0.37523 C 0.15234 -0.37384 0.14648 -0.37222 0.14648 -0.37199 C 0.13867 -0.36273 0.1457 -0.37013 0.12552 -0.36759 C 0.12356 -0.36713 0.12148 -0.36643 0.11953 -0.36597 C 0.11862 -0.36481 0.11783 -0.36342 0.11692 -0.36273 C 0.11523 -0.3618 0.11341 -0.3618 0.11158 -0.36134 C 0.1095 -0.36064 0.10442 -0.35787 0.10286 -0.35671 C 0.10052 -0.35463 0.09804 -0.353 0.09596 -0.35046 C 0.09505 -0.3493 0.09427 -0.34814 0.09335 -0.34722 C 0.09244 -0.34652 0.09153 -0.34652 0.09075 -0.34583 C 0.08724 -0.34305 0.08789 -0.34259 0.08463 -0.3412 C 0.0832 -0.3405 0.08164 -0.34027 0.0802 -0.33958 C 0.07929 -0.33912 0.07851 -0.33842 0.0776 -0.33796 C 0.07643 -0.3375 0.07526 -0.33703 0.07408 -0.33657 C 0.0707 -0.33518 0.06783 -0.33472 0.06458 -0.33171 C 0.06276 -0.33032 0.06093 -0.32893 0.05924 -0.32708 C 0.0513 -0.31898 0.0569 -0.32268 0.05143 -0.31944 C 0.04987 -0.31643 0.04544 -0.30787 0.0427 -0.30555 C 0.04114 -0.30393 0.0375 -0.30231 0.0375 -0.30208 C 0.03463 -0.29838 0.03307 -0.29606 0.02968 -0.29305 C 0.02877 -0.29236 0.02786 -0.29213 0.02708 -0.29143 C 0.02552 -0.28935 0.02421 -0.28703 0.02265 -0.28518 C 0.01862 -0.28101 0.01822 -0.28287 0.01393 -0.28055 C 0.0125 -0.27986 0.01106 -0.2787 0.00963 -0.27754 C 0.00781 -0.27615 0.00612 -0.27453 0.00429 -0.27291 C 0.00338 -0.27199 0.00273 -0.2706 0.00169 -0.26967 C 4.58333E-6 -0.26828 -0.00274 -0.26759 -0.00443 -0.26666 C -0.0142 -0.26088 -0.00391 -0.26574 -0.01224 -0.26203 C -0.01303 -0.26111 -0.01394 -0.25972 -0.01485 -0.25902 C -0.01563 -0.2581 -0.01654 -0.25787 -0.01745 -0.2574 C -0.03151 -0.25069 -0.02605 -0.253 -0.04271 -0.25115 L -0.06368 -0.2449 C -0.06537 -0.24444 -0.06719 -0.24421 -0.06888 -0.24351 C -0.07526 -0.2405 -0.07305 -0.24143 -0.08282 -0.23888 C -0.08894 -0.23703 -0.09519 -0.23634 -0.10118 -0.23402 C -0.10495 -0.23287 -0.10691 -0.23194 -0.11081 -0.23101 C -0.11654 -0.22963 -0.12058 -0.22893 -0.12644 -0.228 C -0.12761 -0.22731 -0.12878 -0.22685 -0.12995 -0.22638 C -0.13086 -0.22592 -0.13165 -0.22476 -0.13256 -0.22476 C -0.1448 -0.22476 -0.15704 -0.22592 -0.16915 -0.22638 L -0.18138 -0.22939 C -0.18321 -0.22986 -0.1849 -0.23078 -0.18659 -0.23101 C -0.19011 -0.23171 -0.19362 -0.23194 -0.19714 -0.23263 C -0.19974 -0.23356 -0.20235 -0.23472 -0.20495 -0.23564 C -0.20821 -0.2368 -0.21133 -0.2375 -0.21459 -0.23888 C -0.22253 -0.24189 -0.21823 -0.24097 -0.22331 -0.24351 C -0.22448 -0.24398 -0.22566 -0.24444 -0.22683 -0.2449 C -0.2349 -0.24907 -0.22175 -0.24305 -0.23373 -0.24953 C -0.23607 -0.25092 -0.23842 -0.25115 -0.24076 -0.25277 C -0.25678 -0.26342 -0.24141 -0.25625 -0.25118 -0.26041 C -0.25756 -0.26805 -0.24948 -0.25879 -0.2573 -0.26666 C -0.25821 -0.26759 -0.25899 -0.26898 -0.2599 -0.26967 C -0.26094 -0.2706 -0.26224 -0.27083 -0.26342 -0.27129 C -0.26459 -0.27291 -0.26563 -0.27453 -0.26693 -0.27592 C -0.26797 -0.27731 -0.26928 -0.27777 -0.27032 -0.27916 C -0.27136 -0.28032 -0.27201 -0.2824 -0.27305 -0.28379 C -0.27435 -0.28588 -0.27592 -0.28796 -0.27735 -0.29004 C -0.27787 -0.29259 -0.27839 -0.29513 -0.27904 -0.29768 C -0.27995 -0.30092 -0.28243 -0.30578 -0.28347 -0.30856 C -0.28412 -0.31041 -0.28438 -0.31296 -0.28516 -0.31481 C -0.28594 -0.31643 -0.28698 -0.31782 -0.28776 -0.31944 C -0.29011 -0.3243 -0.28998 -0.32662 -0.29128 -0.33333 L -0.29219 -0.33796 C -0.29193 -0.34467 -0.2918 -0.35138 -0.29128 -0.3581 C -0.29102 -0.3625 -0.28933 -0.36574 -0.28776 -0.36898 C -0.28698 -0.3706 -0.28594 -0.37199 -0.28516 -0.37361 C -0.28438 -0.37546 -0.27709 -0.39444 -0.27474 -0.39537 L -0.27123 -0.39699 C -0.27019 -0.39884 -0.2655 -0.40856 -0.2625 -0.41088 C -0.26146 -0.4118 -0.26016 -0.4118 -0.25899 -0.4125 C -0.25209 -0.41574 -0.2543 -0.4155 -0.24766 -0.41713 C -0.24467 -0.41782 -0.23568 -0.41967 -0.23282 -0.42013 C -0.22943 -0.42083 -0.22592 -0.42129 -0.2224 -0.42175 C -0.21719 -0.42083 -0.21185 -0.42037 -0.20665 -0.41875 C -0.20573 -0.41828 -0.20495 -0.41666 -0.20404 -0.4155 C -0.19649 -0.40578 -0.19883 -0.40925 -0.19362 -0.4 C -0.19063 -0.38425 -0.19688 -0.41527 -0.1875 -0.38611 C -0.18633 -0.3824 -0.18659 -0.37777 -0.18581 -0.37361 C -0.18477 -0.36898 -0.18347 -0.36435 -0.1823 -0.35972 C -0.18165 -0.35717 -0.18112 -0.35463 -0.1806 -0.35208 C -0.17995 -0.34097 -0.17982 -0.33588 -0.17878 -0.32569 C -0.17852 -0.32291 -0.17813 -0.32037 -0.17787 -0.31782 C -0.17709 -0.30995 -0.17683 -0.30578 -0.17618 -0.29768 C -0.1767 -0.26828 -0.17657 -0.23865 -0.17787 -0.20925 C -0.178 -0.2074 -0.18008 -0.20787 -0.1806 -0.20625 C -0.18125 -0.20393 -0.18086 -0.20092 -0.18138 -0.19838 C -0.18204 -0.19606 -0.18321 -0.19444 -0.18399 -0.19236 C -0.1879 -0.18148 -0.18334 -0.19027 -0.18842 -0.18148 C -0.18894 -0.1787 -0.18933 -0.17615 -0.19011 -0.17361 C -0.19167 -0.16875 -0.19415 -0.16504 -0.19623 -0.16134 C -0.19896 -0.14907 -0.19792 -0.15138 -0.20495 -0.13796 C -0.20599 -0.13611 -0.20743 -0.13495 -0.20847 -0.13333 C -0.21003 -0.13078 -0.21146 -0.12824 -0.21276 -0.12546 C -0.21407 -0.12314 -0.21498 -0.12037 -0.21628 -0.11782 C -0.21823 -0.11412 -0.22084 -0.11111 -0.2224 -0.10694 C -0.22292 -0.10532 -0.22344 -0.1037 -0.22409 -0.10231 C -0.22487 -0.10069 -0.22592 -0.0993 -0.22683 -0.09768 C -0.22748 -0.09629 -0.22787 -0.09444 -0.22852 -0.09305 C -0.22982 -0.09027 -0.23165 -0.08819 -0.23282 -0.08518 C -0.23399 -0.08263 -0.2349 -0.07939 -0.23633 -0.07754 C -0.23737 -0.07615 -0.23868 -0.07638 -0.23985 -0.07592 C -0.24519 -0.06643 -0.2405 -0.0743 -0.25026 -0.06041 C -0.25209 -0.05787 -0.25378 -0.05509 -0.2556 -0.05277 C -0.26693 -0.0375 -0.25274 -0.05625 -0.26159 -0.0449 C -0.2629 -0.04351 -0.26381 -0.04143 -0.26511 -0.04027 C -0.26654 -0.03888 -0.2681 -0.03842 -0.26954 -0.03726 C -0.27253 -0.03449 -0.27683 -0.02615 -0.27904 -0.02476 L -0.28165 -0.02314 C -0.28425 -0.01875 -0.28334 -0.02013 -0.28698 -0.0155 C -0.28776 -0.01435 -0.28868 -0.01365 -0.28959 -0.01226 C -0.29024 -0.01157 -0.29063 -0.01018 -0.29128 -0.00925 C -0.29245 -0.00763 -0.29362 -0.00625 -0.2948 -0.00463 C -0.29818 0.00047 -0.29636 -0.00046 -0.3 0.00325 C -0.3017 0.00487 -0.30352 0.00602 -0.30521 0.00787 C -0.30651 0.00903 -0.31055 0.01436 -0.31133 0.01551 C -0.31224 0.0169 -0.31303 0.01875 -0.31394 0.02014 C -0.31823 0.02662 -0.31511 0.01968 -0.31928 0.02801 C -0.32045 0.03033 -0.32149 0.03334 -0.32266 0.03565 C -0.32487 0.04005 -0.32787 0.04329 -0.32969 0.04815 C -0.33217 0.05463 -0.33073 0.05139 -0.33399 0.05741 C -0.33568 0.06621 -0.33373 0.05811 -0.3375 0.06667 C -0.33881 0.06968 -0.34037 0.07246 -0.34102 0.07593 C -0.34128 0.07755 -0.34141 0.0794 -0.34193 0.08056 C -0.34258 0.08241 -0.34362 0.0838 -0.34454 0.08542 C -0.34532 0.08889 -0.3461 0.0926 -0.34714 0.09607 C -0.34753 0.09792 -0.34831 0.09931 -0.34883 0.10093 C -0.34974 0.10348 -0.35079 0.10579 -0.35144 0.10857 C -0.35183 0.10996 -0.35196 0.11181 -0.35235 0.1132 C -0.35313 0.11598 -0.35404 0.11852 -0.35495 0.12107 C -0.35573 0.12315 -0.35691 0.125 -0.35756 0.12709 C -0.3586 0.13056 -0.35925 0.1345 -0.36016 0.13797 C -0.36068 0.14005 -0.36159 0.14213 -0.36198 0.14422 C -0.36342 0.15186 -0.36368 0.15695 -0.36459 0.16436 C -0.36485 0.16644 -0.36511 0.16852 -0.36537 0.17061 C -0.36485 0.19306 -0.36602 0.1963 -0.36368 0.21088 C -0.36342 0.2125 -0.36329 0.21412 -0.36276 0.21551 C -0.36237 0.21713 -0.36159 0.21875 -0.36107 0.22014 C -0.35886 0.23195 -0.36185 0.2176 -0.35847 0.22963 C -0.35782 0.23195 -0.35769 0.23496 -0.35678 0.23727 C -0.35586 0.23936 -0.3543 0.24005 -0.35326 0.2419 C -0.35196 0.24422 -0.35105 0.24746 -0.34974 0.24977 C -0.34896 0.25093 -0.34792 0.25162 -0.34714 0.25278 C -0.34584 0.25463 -0.34493 0.25718 -0.34362 0.25903 C -0.34284 0.25996 -0.3418 0.25973 -0.34102 0.26065 C -0.33425 0.26644 -0.34232 0.26135 -0.33581 0.26528 C -0.33464 0.26667 -0.3336 0.26875 -0.3323 0.26991 C -0.32461 0.27616 -0.32201 0.27477 -0.31316 0.27616 L -0.28086 0.27454 C -0.27748 0.27431 -0.2737 0.27246 -0.27032 0.2713 C -0.26862 0.27084 -0.26693 0.27037 -0.26511 0.26991 C -0.26368 0.26875 -0.26211 0.26829 -0.26081 0.26667 C -0.25183 0.25718 -0.26003 0.26274 -0.25378 0.25903 C -0.24974 0.25162 -0.25469 0.25973 -0.24948 0.2544 C -0.23972 0.24445 -0.25261 0.2544 -0.24154 0.24653 C -0.24102 0.24561 -0.24063 0.24422 -0.23985 0.24352 C -0.23438 0.23866 -0.23803 0.24653 -0.23282 0.23727 C -0.23191 0.23542 -0.23112 0.23311 -0.23021 0.23102 C -0.22969 0.22963 -0.2293 0.22778 -0.22852 0.22639 C -0.22748 0.22454 -0.22383 0.22037 -0.2224 0.21875 C -0.21706 0.20463 -0.22526 0.22524 -0.21719 0.20926 C -0.21524 0.20556 -0.21368 0.20116 -0.21198 0.197 C -0.21081 0.19445 -0.20964 0.1919 -0.20847 0.18912 C -0.20665 0.18519 -0.20495 0.18079 -0.20326 0.17686 C -0.20209 0.17431 -0.20053 0.172 -0.19974 0.16899 C -0.19219 0.14237 -0.19401 0.15325 -0.19193 0.13797 C -0.19219 0.11829 -0.19167 0.09862 -0.19271 0.07917 C -0.19284 0.07686 -0.19467 0.07639 -0.19532 0.07454 C -0.19584 0.07315 -0.19597 0.0713 -0.19623 0.06991 C -0.19727 0.06274 -0.19675 0.06088 -0.19883 0.0544 C -0.19922 0.05301 -0.20013 0.05232 -0.20066 0.05116 C -0.20196 0.04815 -0.20326 0.04375 -0.20404 0.04028 C -0.20443 0.03889 -0.20469 0.03727 -0.20495 0.03565 C -0.20534 0.03357 -0.20534 0.03149 -0.20586 0.0294 C -0.20625 0.02778 -0.20717 0.02662 -0.20756 0.02477 C -0.21068 0.0125 -0.20717 0.01806 -0.21198 0.0125 C -0.21446 -0.00069 -0.21094 0.01528 -0.21459 0.00463 C -0.21498 0.00325 -0.21498 0.00139 -0.21537 -4.44444E-6 C -0.21589 -0.00162 -0.21667 -0.003 -0.21719 -0.00463 C -0.21875 -0.00972 -0.21941 -0.01296 -0.22071 -0.01851 C -0.2224 -0.03958 -0.22058 -0.02222 -0.2224 -0.03402 C -0.22305 -0.03819 -0.22409 -0.04652 -0.22409 -0.04629 C -0.22357 -0.05625 -0.22318 -0.0662 -0.2224 -0.07592 C -0.22227 -0.078 -0.22175 -0.08009 -0.22149 -0.08217 C -0.22123 -0.08518 -0.22123 -0.08842 -0.22071 -0.09143 C -0.22032 -0.09328 -0.21954 -0.09467 -0.21888 -0.09606 C -0.21836 -0.10231 -0.21771 -0.10856 -0.21719 -0.11481 C -0.2168 -0.11875 -0.21667 -0.12291 -0.21628 -0.12708 C -0.21602 -0.12963 -0.21563 -0.13217 -0.21537 -0.13495 C -0.21524 -0.13703 -0.21446 -0.14745 -0.21368 -0.15046 C -0.21329 -0.15208 -0.21263 -0.1537 -0.21198 -0.15509 C -0.21068 -0.15763 -0.20847 -0.16134 -0.20665 -0.16273 C -0.20508 -0.16412 -0.20326 -0.16481 -0.20144 -0.16597 L -0.19883 -0.16736 C -0.19597 -0.16713 -0.18438 -0.16805 -0.17878 -0.16435 C -0.17592 -0.1625 -0.1681 -0.15601 -0.16576 -0.15347 C -0.1642 -0.15185 -0.1629 -0.15 -0.16133 -0.14884 C -0.16003 -0.14791 -0.15847 -0.14791 -0.15704 -0.14722 C -0.15586 -0.14629 -0.15469 -0.14513 -0.15352 -0.14421 C -0.15209 -0.14305 -0.15053 -0.14236 -0.14909 -0.14097 C -0.14792 -0.13981 -0.14688 -0.13773 -0.14571 -0.13634 C -0.14454 -0.13518 -0.14336 -0.13425 -0.14219 -0.13333 C -0.14193 -0.13171 -0.14193 -0.12986 -0.14128 -0.1287 C -0.13542 -0.11666 -0.13243 -0.11157 -0.12644 -0.10393 C -0.12566 -0.10277 -0.12474 -0.10185 -0.12383 -0.10069 C -0.12331 -0.0993 -0.12266 -0.09768 -0.12214 -0.09606 C -0.12123 -0.09398 -0.12032 -0.09213 -0.11954 -0.08981 C -0.11797 -0.08541 -0.11628 -0.08078 -0.11511 -0.07592 C -0.11433 -0.07245 -0.11407 -0.06851 -0.11342 -0.06504 C -0.11055 -0.05185 -0.11094 -0.0537 -0.1073 -0.0449 C -0.10053 -0.01064 -0.10391 -0.02361 -0.09857 -0.00463 C -0.09831 -0.00254 -0.09792 -0.00046 -0.09766 0.00162 C -0.09727 0.00579 -0.09727 0.00996 -0.09688 0.01389 C -0.09649 0.01713 -0.09558 0.02014 -0.09506 0.02338 C -0.09467 0.02639 -0.09454 0.0294 -0.09415 0.03264 C -0.09388 0.04028 -0.09375 0.04815 -0.09336 0.05579 C -0.0931 0.05903 -0.09245 0.06204 -0.09245 0.06505 C -0.09271 0.1044 -0.09336 0.14375 -0.09415 0.18311 C -0.09428 0.1882 -0.09428 0.19352 -0.09506 0.19862 C -0.09545 0.2007 -0.09701 0.20139 -0.09766 0.20325 C -0.0987 0.20556 -0.09948 0.20834 -0.10026 0.21088 C -0.10157 0.21505 -0.103 0.21899 -0.10378 0.22338 C -0.10404 0.22477 -0.10417 0.22662 -0.10469 0.22801 C -0.1056 0.23079 -0.10704 0.23311 -0.10821 0.23565 C -0.11003 0.24862 -0.10782 0.23588 -0.11081 0.24653 C -0.1112 0.24815 -0.11107 0.24977 -0.11159 0.25116 C -0.11342 0.25625 -0.11576 0.26042 -0.11771 0.26528 C -0.11888 0.26829 -0.1237 0.28033 -0.12566 0.2838 C -0.12631 0.28519 -0.12735 0.28588 -0.12826 0.28681 C -0.13282 0.29283 -0.13073 0.29098 -0.13607 0.2963 C -0.13724 0.29723 -0.13842 0.29815 -0.13959 0.29931 C -0.14076 0.3007 -0.14193 0.30232 -0.1431 0.30394 C -0.14428 0.30579 -0.14519 0.30857 -0.14649 0.31019 C -0.14753 0.31135 -0.14896 0.31088 -0.15 0.31181 C -0.15248 0.31343 -0.15469 0.31575 -0.15704 0.31783 C -0.15873 0.31945 -0.16042 0.32153 -0.16224 0.32246 C -0.16394 0.32362 -0.16563 0.32477 -0.16745 0.3257 C -0.17084 0.32709 -0.17266 0.32778 -0.17618 0.33033 C -0.17904 0.33241 -0.18191 0.33519 -0.1849 0.33658 C -0.18607 0.33704 -0.18724 0.3375 -0.18842 0.33797 C -0.18985 0.33889 -0.19128 0.34051 -0.19271 0.34121 C -0.1948 0.34213 -0.19688 0.34213 -0.19883 0.34283 C -0.20183 0.34468 -0.20456 0.34723 -0.20756 0.34885 C -0.20847 0.34954 -0.20938 0.34977 -0.21016 0.35047 C -0.21875 0.35649 -0.21342 0.35394 -0.2198 0.35672 C -0.22787 0.36621 -0.2155 0.35232 -0.22683 0.36135 C -0.22813 0.36227 -0.22904 0.36482 -0.23021 0.36598 C -0.23099 0.3669 -0.23204 0.36713 -0.23282 0.3676 C -0.23763 0.37315 -0.23763 0.37153 -0.23985 0.37848 C -0.2405 0.38033 -0.24102 0.38264 -0.24154 0.3845 C -0.24128 0.3882 -0.24167 0.39213 -0.24076 0.39537 C -0.24037 0.397 -0.23894 0.3963 -0.23816 0.397 C -0.23633 0.39862 -0.23516 0.40162 -0.23282 0.40162 L -0.02969 0.40325 C -0.01823 0.4051 -0.01224 0.40625 0.00091 0.40625 C 0.0207 0.40625 0.04036 0.40533 0.06015 0.40487 C 0.06458 0.40325 0.06575 0.40255 0.0707 0.40162 C 0.07434 0.40093 0.08307 0.4 0.08724 0.39862 C 0.10377 0.39306 0.08268 0.39723 0.10468 0.39399 C 0.11145 0.38982 0.10351 0.39445 0.1177 0.38774 C 0.11862 0.38727 0.1194 0.38658 0.12031 0.38612 C 0.12265 0.38496 0.125 0.38426 0.12734 0.38311 C 0.1319 0.38079 0.12955 0.38079 0.13606 0.37686 C 0.1375 0.37593 0.13893 0.37593 0.14036 0.37524 C 0.14479 0.37338 0.14153 0.37408 0.14648 0.37061 C 0.14765 0.36991 0.14882 0.36968 0.15 0.36899 C 0.15026 0.3676 0.15091 0.36598 0.15091 0.36436 C 0.15091 0.35973 0.15078 0.35487 0.15 0.35047 C 0.1496 0.34838 0.14817 0.34746 0.14739 0.34584 C 0.14674 0.34445 0.14635 0.3426 0.1457 0.34121 C 0.14492 0.33982 0.14375 0.33936 0.14296 0.33797 C 0.13737 0.32801 0.14375 0.33473 0.13697 0.32871 C 0.13606 0.32732 0.13528 0.32524 0.13424 0.32408 C 0.13203 0.32153 0.12916 0.31922 0.12643 0.31783 C 0.12526 0.31737 0.12408 0.3169 0.12291 0.31644 C 0.11393 0.31204 0.11979 0.31389 0.10989 0.31181 C 0.09895 0.30695 0.11132 0.31204 0.08541 0.30695 C 0.08424 0.30695 0.0832 0.30579 0.08203 0.30556 C 0.07968 0.30487 0.07734 0.3044 0.075 0.30394 C 0.07382 0.30301 0.07265 0.30186 0.07148 0.30093 C 0.0707 0.30024 0.06979 0.29977 0.06888 0.29931 C 0.06744 0.29838 0.06601 0.29723 0.06458 0.2963 C 0.05989 0.29306 0.06263 0.29607 0.05585 0.29005 C 0.05481 0.28912 0.05416 0.28774 0.05325 0.28681 C 0.05091 0.28473 0.04856 0.28287 0.04622 0.28079 C 0.03763 0.25787 0.05156 0.29352 0.04179 0.27292 C 0.03815 0.26505 0.03372 0.25764 0.03138 0.24815 C 0.02773 0.23287 0.02929 0.24121 0.02708 0.22338 C 0.02669 0.21806 0.02669 0.21297 0.02617 0.20787 C 0.02591 0.2051 0.02474 0.20278 0.02447 0.2 C 0.02382 0.19561 0.02382 0.19075 0.02356 0.18612 C 0.0233 0.17315 0.02317 0.16019 0.02265 0.14746 C 0.02239 0.1382 0.022 0.14005 0.02096 0.13334 C 0.02057 0.13125 0.02031 0.12917 0.02005 0.12709 C 0.01979 0.11065 0.01992 0.09399 0.01914 0.07755 C 0.01914 0.0757 0.0177 0.07477 0.01744 0.07292 C 0.01692 0.06991 0.01692 0.06667 0.01653 0.06366 C 0.01601 0.0595 0.01536 0.05533 0.01484 0.05116 L 0.01393 0.04491 C 0.01197 0.00764 0.0121 0.0169 0.01393 -0.0449 C 0.01419 -0.05347 0.0164 -0.06782 0.01835 -0.07592 C 0.01901 -0.0787 0.02018 -0.08101 0.02096 -0.08379 C 0.02226 -0.08865 0.02447 -0.0993 0.02447 -0.09907 C 0.02474 -0.10324 0.02474 -0.10763 0.02526 -0.11157 C 0.02643 -0.11921 0.0276 -0.12152 0.02968 -0.12708 C 0.03046 -0.13263 0.03046 -0.13472 0.03229 -0.13958 C 0.03268 -0.14074 0.03346 -0.14166 0.03398 -0.14259 C 0.03567 -0.15138 0.03424 -0.14606 0.0401 -0.15648 C 0.04244 -0.16088 0.04101 -0.15925 0.04453 -0.16134 C 0.04765 -0.16064 0.05091 -0.16111 0.05403 -0.15972 C 0.05572 -0.15902 0.0569 -0.15648 0.05846 -0.15509 C 0.06562 -0.14861 0.05546 -0.15995 0.06458 -0.15046 C 0.072 -0.14236 0.06705 -0.14583 0.07239 -0.14259 C 0.07474 -0.13981 0.07734 -0.13703 0.07929 -0.13333 C 0.08007 -0.13194 0.08059 -0.13032 0.08112 -0.1287 C 0.08346 -0.12199 0.08606 -0.1155 0.08802 -0.10856 C 0.08893 -0.10532 0.08971 -0.10231 0.09075 -0.0993 C 0.09114 -0.09768 0.09192 -0.09629 0.09244 -0.09467 C 0.09309 -0.09259 0.09362 -0.0905 0.09414 -0.08842 C 0.09479 -0.08588 0.09505 -0.08287 0.09596 -0.08055 C 0.09648 -0.07916 0.09765 -0.07847 0.09856 -0.07754 C 0.09947 -0.07384 0.10039 -0.07037 0.10117 -0.06666 C 0.10273 -0.05949 0.1039 -0.05208 0.10546 -0.0449 C 0.11458 -0.00625 0.10612 -0.04351 0.1125 -0.02314 C 0.11445 -0.01713 0.11588 -0.01064 0.1177 -0.00463 C 0.11888 -0.00092 0.12721 0.01991 0.12734 0.02014 C 0.13072 0.03542 0.12708 0.02107 0.13164 0.03403 C 0.13242 0.03612 0.13268 0.03843 0.13346 0.04028 C 0.13893 0.05417 0.13307 0.0345 0.13867 0.05116 C 0.14218 0.06158 0.14674 0.08612 0.1483 0.09144 C 0.14882 0.09352 0.15013 0.09445 0.15091 0.09607 C 0.15195 0.09908 0.15273 0.10232 0.15351 0.10556 C 0.15507 0.11204 0.1569 0.11875 0.15781 0.1257 C 0.15846 0.12963 0.1595 0.13797 0.16041 0.14121 C 0.16783 0.16459 0.16849 0.16575 0.17447 0.17987 C 0.17708 0.19422 0.17265 0.172 0.17786 0.19075 C 0.17838 0.1926 0.17838 0.19491 0.17877 0.197 C 0.18151 0.2088 0.18072 0.20672 0.18398 0.2125 C 0.18554 0.21922 0.18632 0.22315 0.18841 0.22963 C 0.18945 0.23264 0.19075 0.23565 0.19192 0.23889 C 0.19244 0.24028 0.19296 0.2419 0.19362 0.24352 C 0.19596 0.24908 0.19752 0.25255 0.19974 0.25903 C 0.20065 0.26158 0.20156 0.26412 0.20234 0.26667 C 0.20299 0.26875 0.20338 0.27107 0.20403 0.27292 C 0.20599 0.27825 0.20833 0.28311 0.21015 0.28843 C 0.21822 0.31227 0.20703 0.27848 0.21536 0.30556 C 0.2207 0.32246 0.21406 0.30024 0.21888 0.3132 C 0.21966 0.31528 0.21992 0.3176 0.2207 0.31945 C 0.22135 0.3213 0.22252 0.32246 0.2233 0.32408 C 0.22786 0.3345 0.22578 0.33079 0.22851 0.34121 C 0.23372 0.36158 0.22955 0.34746 0.23463 0.35834 C 0.23528 0.35973 0.23554 0.36158 0.23632 0.36297 C 0.2371 0.36412 0.23802 0.36505 0.23893 0.36598 C 0.24036 0.3676 0.24192 0.36899 0.24335 0.37061 C 0.24427 0.37153 0.24492 0.37292 0.24596 0.37385 C 0.24765 0.375 0.25117 0.37686 0.25117 0.37709 C 0.25507 0.3838 0.25169 0.37917 0.26158 0.38149 C 0.28346 0.38681 0.26067 0.38287 0.28255 0.38612 C 0.30807 0.38403 0.29752 0.39537 0.3026 0.37061 C 0.30286 0.36922 0.30377 0.36852 0.30442 0.3676 C 0.30468 0.36389 0.30429 0.35996 0.3052 0.35672 C 0.30612 0.35348 0.3082 0.35162 0.30963 0.34885 C 0.31809 0.33172 0.30351 0.35834 0.31393 0.33959 C 0.31484 0.33496 0.31601 0.33056 0.31653 0.3257 C 0.31835 0.31227 0.31731 0.28936 0.31653 0.27917 C 0.31614 0.27338 0.31471 0.26783 0.31393 0.26204 C 0.31354 0.25857 0.31354 0.25487 0.31315 0.25116 C 0.3121 0.24399 0.31054 0.23681 0.30963 0.22963 C 0.30781 0.21436 0.30833 0.20533 0.30612 0.19075 C 0.30572 0.18843 0.30481 0.18681 0.30442 0.1845 C 0.30364 0.18149 0.30325 0.17825 0.3026 0.17524 C 0.30208 0.17315 0.30143 0.17107 0.30091 0.16899 C 0.2996 0.16389 0.29856 0.15857 0.29739 0.15348 C 0.29687 0.15139 0.29622 0.14954 0.2957 0.14746 C 0.29505 0.14491 0.2944 0.14213 0.29388 0.13959 C 0.29349 0.1375 0.29349 0.13542 0.29309 0.13334 C 0.28945 0.11875 0.29062 0.12153 0.28697 0.11482 C 0.28242 0.09862 0.2888 0.12176 0.28255 0.09769 C 0.28177 0.09468 0.28085 0.09144 0.27994 0.08843 C 0.27942 0.08681 0.27864 0.08542 0.27825 0.0838 C 0.27578 0.07408 0.27382 0.06389 0.27122 0.0544 C 0.27031 0.05093 0.26888 0.04815 0.2677 0.04491 C 0.26705 0.04306 0.26666 0.04075 0.26601 0.03889 C 0.26471 0.03496 0.26302 0.03172 0.26158 0.02801 C 0.25859 0.01922 0.25599 0.01019 0.25286 0.00162 C 0.25195 -0.00115 0.25052 -0.00347 0.24947 -0.00625 C 0.24674 -0.01273 0.24153 -0.02638 0.24153 -0.02615 C 0.23802 -0.04537 0.24218 -0.02685 0.23203 -0.05277 C 0.2177 -0.08912 0.23177 -0.05532 0.22239 -0.0743 C 0.21354 -0.09259 0.21328 -0.09768 0.20065 -0.11319 C 0.19505 -0.1199 0.1888 -0.125 0.18398 -0.13333 C 0.18138 -0.13796 0.18307 -0.13588 0.17877 -0.13958 C 0.17382 -0.14838 0.18203 -0.13402 0.17096 -0.15046 C 0.16614 -0.1574 0.16197 -0.16574 0.15703 -0.17199 C 0.15494 -0.17476 0.1526 -0.17662 0.15091 -0.17986 C 0.14908 -0.1831 0.1483 -0.1875 0.14648 -0.19074 C 0.14362 -0.19583 0.13997 -0.19976 0.13697 -0.20463 C 0.13502 -0.20763 0.13372 -0.21134 0.13164 -0.21388 C 0.12864 -0.21805 0.12291 -0.22407 0.11862 -0.22638 C 0.11718 -0.22708 0.11562 -0.22731 0.11419 -0.228 C 0.11341 -0.22824 0.1125 -0.22893 0.11158 -0.22939 C 0.10703 -0.23263 0.10221 -0.23541 0.09765 -0.23888 C 0.09466 -0.24097 0.09192 -0.24398 0.08893 -0.24652 L 0.08372 -0.25115 C 0.08255 -0.25231 0.08151 -0.2537 0.0802 -0.25416 C 0.07526 -0.25694 0.07031 -0.25902 0.06536 -0.26203 C 0.0625 -0.26365 0.0569 -0.26713 0.05403 -0.26828 C 0.05026 -0.26967 0.04648 -0.2699 0.0427 -0.27129 C 0.0319 -0.27523 0.0414 -0.2743 0.02877 -0.27754 C 0.02526 -0.27847 0.02174 -0.27847 0.01835 -0.27916 C 0.01054 -0.28379 0.02317 -0.27662 0.00429 -0.28217 C -0.02513 -0.29097 0.01549 -0.28379 -0.01576 -0.28842 C -0.01693 -0.28935 -0.01797 -0.29074 -0.01915 -0.29143 C -0.02032 -0.29236 -0.02149 -0.29259 -0.02266 -0.29305 C -0.04245 -0.30046 -0.02878 -0.29583 -0.04454 -0.2993 C -0.05092 -0.30069 -0.0573 -0.30231 -0.06368 -0.30393 C -0.06576 -0.30439 -0.06771 -0.30463 -0.0698 -0.30555 L -0.07409 -0.30694 C -0.07592 -0.30763 -0.07761 -0.30787 -0.07943 -0.30856 C -0.0806 -0.30879 -0.08165 -0.30972 -0.08282 -0.31018 L -0.09076 -0.31319 L -0.14571 -0.31157 C -0.14883 -0.31157 -0.15209 -0.31134 -0.15521 -0.31018 C -0.15625 -0.30972 -0.15691 -0.3074 -0.15782 -0.30694 C -0.16628 -0.3037 -0.17474 -0.30254 -0.18321 -0.2993 L -0.19102 -0.29606 C -0.19219 -0.29513 -0.19336 -0.29398 -0.19454 -0.29305 C -0.1974 -0.29074 -0.19727 -0.29189 -0.20066 -0.29004 C -0.20209 -0.28912 -0.20339 -0.28726 -0.20495 -0.2868 C -0.20808 -0.28588 -0.21133 -0.28588 -0.21459 -0.28518 C -0.22162 -0.28379 -0.21901 -0.28402 -0.225 -0.28217 C -0.23816 -0.278 -0.23151 -0.28078 -0.23894 -0.27754 C -0.25209 -0.27916 -0.26511 -0.27986 -0.27826 -0.28217 C -0.28008 -0.2824 -0.28659 -0.28657 -0.28868 -0.28842 C -0.28959 -0.28912 -0.29037 -0.29074 -0.29128 -0.29143 C -0.29271 -0.29236 -0.29415 -0.29259 -0.29571 -0.29305 C -0.29714 -0.29467 -0.2987 -0.29583 -0.3 -0.29768 C -0.30105 -0.29907 -0.30183 -0.30069 -0.30261 -0.30231 C -0.30508 -0.3074 -0.30638 -0.31134 -0.30782 -0.31782 C -0.3086 -0.32083 -0.30899 -0.32407 -0.30964 -0.32708 L -0.31055 -0.33171 C -0.31016 -0.34629 -0.31081 -0.36088 -0.30964 -0.37523 C -0.30925 -0.37893 -0.30612 -0.38449 -0.30612 -0.38425 C -0.30456 -0.39305 -0.30625 -0.38541 -0.30352 -0.39375 C -0.30287 -0.39583 -0.30261 -0.39838 -0.30183 -0.4 C -0.30053 -0.40254 -0.29883 -0.40416 -0.2974 -0.40625 C -0.29441 -0.41088 -0.29506 -0.41157 -0.29128 -0.4155 C -0.28321 -0.42384 -0.28672 -0.42037 -0.27995 -0.42338 C -0.26094 -0.43171 -0.28021 -0.42569 -0.25209 -0.43101 C -0.2474 -0.43194 -0.24271 -0.4331 -0.23816 -0.43425 C -0.23698 -0.43472 -0.23581 -0.43518 -0.23464 -0.43564 C -0.23256 -0.4368 -0.2306 -0.43819 -0.22852 -0.43888 C -0.22097 -0.44074 -0.19206 -0.44189 -0.19102 -0.44189 C -0.1892 -0.44305 -0.18763 -0.44513 -0.18581 -0.4449 C -0.14662 -0.44259 -0.15326 -0.44537 -0.13516 -0.43726 C -0.12526 -0.42847 -0.13946 -0.44027 -0.12644 -0.43263 C -0.12553 -0.43194 -0.12474 -0.43032 -0.12383 -0.42939 C -0.11719 -0.42407 -0.11563 -0.42453 -0.10821 -0.42175 C -0.10704 -0.42013 -0.10586 -0.41851 -0.10469 -0.41713 C -0.10183 -0.41388 -0.0987 -0.41134 -0.09597 -0.40787 C -0.08985 -0.40023 -0.09662 -0.40509 -0.09076 -0.40162 C -0.08685 -0.3912 -0.09102 -0.40115 -0.08112 -0.38773 C -0.07982 -0.38588 -0.07891 -0.38333 -0.07761 -0.38148 C -0.0711 -0.37106 -0.06237 -0.35763 -0.05495 -0.34884 C -0.04323 -0.33495 -0.05691 -0.35694 -0.04362 -0.33333 L -0.04011 -0.32708 C -0.0379 -0.3155 -0.04089 -0.32986 -0.0375 -0.31782 C -0.03711 -0.31643 -0.03698 -0.31481 -0.03659 -0.31319 C -0.0349 -0.30532 -0.03295 -0.29791 -0.03138 -0.29004 C -0.0306 -0.28588 -0.03034 -0.28171 -0.02969 -0.27754 C -0.02917 -0.2743 -0.02852 -0.27129 -0.02787 -0.26828 C -0.02644 -0.25115 -0.025 -0.23402 -0.02357 -0.21713 C -0.02149 -0.19236 -0.02409 -0.21759 -0.02097 -0.18912 C -0.02032 -0.17824 -0.01967 -0.16736 -0.01915 -0.15648 C -0.01875 -0.14722 -0.01888 -0.13796 -0.01836 -0.1287 C -0.01797 -0.12199 -0.01719 -0.11527 -0.01654 -0.10856 C -0.01628 0.01922 -0.01628 0.14676 -0.01576 0.27454 C -0.01563 0.27987 -0.01407 0.28218 -0.01303 0.28681 C -0.01146 0.29468 -0.01329 0.2919 -0.01042 0.29931 C -0.00938 0.30209 -0.00821 0.30463 -0.00704 0.30695 C -0.00287 0.31528 4.58333E-6 0.31945 0.0052 0.3257 C 0.00625 0.32686 0.00768 0.32755 0.00872 0.32871 C 0.00937 0.32963 0.00976 0.33102 0.01041 0.33195 C 0.01158 0.33311 0.01289 0.3338 0.01393 0.33496 C 0.01549 0.33681 0.01653 0.33982 0.01835 0.34121 C 0.02161 0.34352 0.02526 0.34422 0.02877 0.34584 C 0.03606 0.35232 0.0345 0.35139 0.04453 0.35672 C 0.04908 0.35903 0.04934 0.35718 0.05403 0.36135 C 0.06601 0.372 0.05468 0.36482 0.06197 0.36899 C 0.06302 0.37061 0.06406 0.37269 0.06536 0.37385 C 0.07838 0.38473 0.07604 0.38334 0.08541 0.38612 C 0.08958 0.38982 0.09335 0.39445 0.09765 0.397 C 0.11184 0.40533 0.10625 0.40278 0.11419 0.40625 C 0.11953 0.41204 0.11966 0.4125 0.12643 0.41713 C 0.1276 0.41783 0.12877 0.41806 0.12994 0.41875 C 0.13203 0.41968 0.13398 0.42061 0.13606 0.42176 C 0.13958 0.42385 0.14296 0.42593 0.14648 0.42801 C 0.14739 0.42848 0.1483 0.42917 0.14908 0.42963 L 0.1552 0.43264 C 0.15612 0.43311 0.1569 0.43403 0.15781 0.43426 C 0.16132 0.43496 0.16484 0.43519 0.16835 0.43565 C 0.17734 0.43519 0.18632 0.43519 0.19531 0.43426 C 0.19622 0.43403 0.19713 0.43334 0.19791 0.43264 C 0.2 0.43125 0.20195 0.42917 0.20403 0.42801 C 0.20572 0.42709 0.20755 0.42709 0.20937 0.42639 C 0.21106 0.425 0.21276 0.42315 0.21458 0.42176 C 0.21536 0.42107 0.21627 0.42084 0.21718 0.42037 C 0.22421 0.41528 0.22656 0.41412 0.23203 0.40787 C 0.23463 0.40463 0.23684 0.40139 0.23893 0.397 C 0.24283 0.38889 0.23828 0.39514 0.24335 0.38936 C 0.24388 0.38774 0.24453 0.38612 0.24505 0.3845 C 0.24596 0.38195 0.24661 0.37917 0.24765 0.37686 C 0.24869 0.37454 0.25 0.37269 0.25117 0.37061 C 0.25169 0.36852 0.25247 0.36667 0.25286 0.36436 C 0.25364 0.36135 0.25377 0.35787 0.25468 0.3551 C 0.25585 0.35162 0.25755 0.34885 0.25898 0.34584 C 0.26106 0.33612 0.26302 0.32616 0.2651 0.31644 C 0.26588 0.31274 0.26705 0.30926 0.2677 0.30556 C 0.26849 0.30093 0.26901 0.2963 0.26953 0.29167 C 0.2707 0.28079 0.27187 0.26991 0.27291 0.25903 C 0.27265 0.22223 0.27265 0.18565 0.27213 0.14885 C 0.27213 0.14676 0.27161 0.14468 0.27122 0.1426 C 0.27018 0.13704 0.26875 0.13149 0.2677 0.1257 C 0.26731 0.12315 0.26718 0.12037 0.26692 0.11783 C 0.26627 0.11366 0.26562 0.10973 0.2651 0.10556 C 0.26471 0.10255 0.26406 0.09468 0.26341 0.09144 C 0.26263 0.08774 0.26184 0.08426 0.2608 0.08056 C 0.25859 0.07338 0.2552 0.0669 0.25377 0.05903 C 0.25325 0.05579 0.25273 0.05255 0.25208 0.04954 C 0.25078 0.04445 0.24869 0.03959 0.24765 0.03403 C 0.24635 0.02709 0.24648 0.02686 0.24335 0.01875 C 0.2414 0.01389 0.23906 0.0095 0.23724 0.00463 C 0.23294 -0.00694 0.2371 -0.00324 0.23203 -0.00625 C 0.22942 -0.01296 0.2289 -0.01504 0.22408 -0.02175 C 0.21536 -0.03379 0.21862 -0.02847 0.21367 -0.03726 C 0.21276 -0.04213 0.21184 -0.04814 0.20937 -0.05115 C 0.20846 -0.05208 0.20742 -0.053 0.20664 -0.05416 L 0.19974 -0.06666 L 0.19362 -0.07754 C 0.19244 -0.07963 0.19166 -0.08263 0.1901 -0.08379 C 0.18867 -0.08472 0.1871 -0.08541 0.1858 -0.0868 C 0.18059 -0.09166 0.18125 -0.09259 0.17708 -0.09768 C 0.17565 -0.0993 0.17421 -0.10092 0.17265 -0.10231 C 0.17148 -0.10347 0.17044 -0.10439 0.16914 -0.10532 C 0.16718 -0.10694 0.1651 -0.10763 0.16315 -0.10856 C 0.15416 -0.11273 0.15989 -0.11088 0.15091 -0.11319 C 0.14283 -0.12384 0.15156 -0.11342 0.13424 -0.12546 C 0.12994 -0.1287 0.12604 -0.13171 0.12122 -0.13333 C 0.11809 -0.13449 0.11484 -0.13425 0.11158 -0.13495 C 0.11015 -0.13541 0.10872 -0.13588 0.10729 -0.13634 C 0.10638 -0.1368 0.10559 -0.1375 0.10468 -0.13796 C 0.10325 -0.13865 0.10169 -0.13912 0.10026 -0.13958 C 0.09244 -0.14513 0.09947 -0.14074 0.09153 -0.14421 C 0.08815 -0.1456 0.08007 -0.15277 0.07929 -0.15347 C 0.07487 -0.1581 0.07109 -0.16527 0.06627 -0.16898 C 0.0513 -0.18078 0.05729 -0.17523 0.0358 -0.20162 C 0.03385 -0.20393 0.03242 -0.20694 0.03046 -0.20925 C 0.02916 -0.21111 0.02734 -0.2118 0.02617 -0.21388 C -0.00209 -0.26157 0.02018 -0.225 0.01041 -0.2449 C 0.00963 -0.24652 0.00859 -0.24791 0.00781 -0.24953 C 0.00481 -0.25625 0.00208 -0.26296 -0.00092 -0.26967 C -0.00443 -0.28888 -0.00417 -0.28148 -0.00261 -0.30555 C -0.00248 -0.30717 -0.00235 -0.30879 -0.0017 -0.31018 C 0.00039 -0.31458 0.00338 -0.31759 0.0052 -0.32245 C 0.00585 -0.32407 0.00625 -0.32592 0.00703 -0.32708 C 0.01015 -0.33217 0.02187 -0.34629 0.02447 -0.34884 C 0.02721 -0.35185 0.0302 -0.35393 0.0332 -0.35671 C 0.0358 -0.35902 0.03828 -0.36203 0.04101 -0.36435 C 0.04244 -0.3655 0.04388 -0.36666 0.04531 -0.36759 C 0.05013 -0.37037 0.0513 -0.3706 0.05585 -0.37222 C 0.0651 -0.38032 0.05234 -0.36967 0.0733 -0.37986 C 0.07513 -0.38078 0.07656 -0.38379 0.07851 -0.38449 C 0.09153 -0.38912 0.10455 -0.39236 0.1177 -0.39537 C 0.12213 -0.39652 0.12643 -0.39814 0.13085 -0.39838 C 0.14179 -0.39953 0.15286 -0.39953 0.16393 -0.4 L 0.21979 -0.39838 C 0.23007 -0.39791 0.22604 -0.39722 0.23463 -0.39375 C 0.23632 -0.39305 0.23815 -0.39282 0.23984 -0.39236 C 0.24101 -0.39189 0.24218 -0.39143 0.24335 -0.39074 C 0.24427 -0.39027 0.24505 -0.38958 0.24596 -0.38912 C 0.2483 -0.38842 0.25065 -0.38819 0.25286 -0.38773 C 0.25403 -0.38657 0.2552 -0.38541 0.25638 -0.38449 C 0.25807 -0.38333 0.26158 -0.38148 0.26158 -0.38125 L 0.27031 -0.3706 C 0.27122 -0.36944 0.27239 -0.36898 0.27291 -0.36759 L 0.27565 -0.36134 C 0.27591 -0.35763 0.27591 -0.35393 0.27643 -0.35046 C 0.27682 -0.34814 0.27799 -0.34652 0.27825 -0.34421 C 0.27916 -0.33495 0.27994 -0.3162 0.27994 -0.31597 C 0.27968 -0.29583 0.28229 -0.23888 0.27643 -0.20787 C 0.27487 -0.1993 0.27239 -0.1912 0.27031 -0.18287 C 0.26979 -0.18078 0.26927 -0.1787 0.26862 -0.17685 C 0.26666 -0.17106 0.26367 -0.16597 0.2625 -0.15972 C 0.26197 -0.15648 0.26184 -0.153 0.2608 -0.15046 C 0.25755 -0.14305 0.25481 -0.13518 0.25117 -0.1287 C 0.24778 -0.12268 0.25091 -0.1287 0.24687 -0.11944 C 0.24544 -0.1162 0.24388 -0.11319 0.24244 -0.11018 C 0.23489 -0.09259 0.24062 -0.10393 0.23203 -0.07916 C 0.23099 -0.07615 0.22955 -0.07407 0.22851 -0.07129 C 0.22721 -0.06782 0.22617 -0.06412 0.225 -0.06041 C 0.22382 -0.05671 0.22317 -0.05277 0.22148 -0.04953 C 0.21888 -0.04421 0.21601 -0.03981 0.21276 -0.03564 C 0.20872 -0.03032 0.20468 -0.02523 0.20065 -0.02013 C 0.19882 -0.01805 0.19687 -0.01666 0.19531 -0.01388 C 0.19205 -0.00787 0.19375 -0.01041 0.1901 -0.00625 C 0.18541 0.00625 0.19153 -0.00879 0.1858 0.00162 C 0.1845 0.00394 0.18346 0.00695 0.18229 0.00926 C 0.18151 0.01088 0.18046 0.0125 0.17968 0.01389 C 0.17942 0.01551 0.17916 0.01713 0.17877 0.01875 C 0.17812 0.02084 0.175 0.02801 0.17447 0.0294 C 0.17382 0.03264 0.17343 0.03588 0.17265 0.03889 C 0.17226 0.04051 0.17148 0.0419 0.17096 0.04352 C 0.16966 0.04746 0.16849 0.05162 0.16744 0.05579 C 0.16692 0.05787 0.16692 0.05996 0.16653 0.06204 C 0.16627 0.06366 0.16601 0.06505 0.16575 0.06667 C 0.16536 0.06875 0.1651 0.07084 0.16484 0.07292 C 0.16328 0.08287 0.16432 0.072 0.16224 0.08843 C 0.16184 0.09144 0.16158 0.09468 0.16132 0.09769 C 0.1595 0.11922 0.15989 0.11528 0.15872 0.13334 C 0.15898 0.1426 0.15911 0.15209 0.15963 0.16135 C 0.15976 0.16343 0.15989 0.16551 0.16041 0.1676 C 0.16289 0.17547 0.16562 0.18311 0.16835 0.19075 C 0.1694 0.19399 0.1707 0.197 0.17174 0.2 C 0.17239 0.20162 0.17304 0.20301 0.17356 0.20463 C 0.17447 0.20787 0.17513 0.21112 0.17617 0.21412 C 0.18333 0.23334 0.17487 0.20556 0.18046 0.22338 C 0.18112 0.22524 0.18164 0.22755 0.18229 0.22963 C 0.1845 0.23565 0.18997 0.24561 0.19192 0.24977 C 0.19257 0.25116 0.19283 0.25301 0.19362 0.2544 C 0.19492 0.25625 0.19661 0.25718 0.19791 0.25903 C 0.19987 0.26181 0.2013 0.26528 0.20325 0.26829 C 0.20403 0.26945 0.20507 0.27014 0.20585 0.2713 C 0.20768 0.27431 0.20911 0.27801 0.21106 0.28079 C 0.21237 0.28264 0.21393 0.2838 0.21536 0.28542 C 0.21627 0.28635 0.21705 0.2875 0.21796 0.28843 C 0.21914 0.28959 0.22044 0.29028 0.22148 0.29167 C 0.22395 0.29445 0.2263 0.29769 0.22851 0.30093 C 0.22942 0.30232 0.2302 0.30417 0.23112 0.30556 C 0.23776 0.31505 0.23567 0.31343 0.24075 0.31644 C 0.24778 0.32894 0.23684 0.31065 0.25377 0.32871 C 0.25729 0.33264 0.26914 0.34491 0.27213 0.34885 C 0.2733 0.35047 0.27421 0.35255 0.27565 0.35348 C 0.27721 0.35487 0.27903 0.35463 0.28085 0.3551 C 0.28346 0.35857 0.29036 0.36806 0.29218 0.36899 L 0.29479 0.37061 C 0.2983 0.37686 0.2944 0.37061 0.3 0.37686 C 0.3013 0.37825 0.30234 0.3801 0.30351 0.38149 C 0.30768 0.38635 0.30677 0.38542 0.31041 0.38774 C 0.31302 0.39075 0.31523 0.39352 0.31835 0.39537 C 0.32005 0.39653 0.32187 0.39653 0.32356 0.397 C 0.325 0.39862 0.3263 0.4007 0.32786 0.40162 C 0.33216 0.4044 0.33671 0.40579 0.34101 0.40787 C 0.34192 0.40834 0.3427 0.40903 0.34362 0.4095 L 0.35585 0.41551 C 0.35677 0.41598 0.35755 0.41667 0.35846 0.41713 C 0.35989 0.41783 0.36132 0.41806 0.36276 0.41875 C 0.36536 0.41968 0.36809 0.42061 0.3707 0.42176 C 0.37148 0.42223 0.37239 0.42292 0.3733 0.42338 C 0.38307 0.42825 0.38307 0.42686 0.39596 0.43264 C 0.40143 0.43519 0.3983 0.4338 0.40559 0.43565 C 0.41432 0.43519 0.42304 0.43612 0.43177 0.43426 C 0.43294 0.43403 0.43333 0.43079 0.43437 0.42963 C 0.43502 0.42871 0.43606 0.42848 0.43697 0.42801 C 0.43932 0.42385 0.44088 0.4213 0.44309 0.41551 C 0.44674 0.40625 0.44934 0.39375 0.45091 0.38311 C 0.45117 0.38102 0.45143 0.37894 0.45182 0.37686 C 0.45429 0.36088 0.44987 0.39375 0.45442 0.35834 C 0.45403 0.34422 0.45403 0.33033 0.45351 0.31644 C 0.45338 0.31389 0.4513 0.30695 0.45091 0.30556 C 0.44934 0.3007 0.44856 0.29931 0.4457 0.2963 C 0.44231 0.29283 0.43958 0.29028 0.43606 0.28843 C 0.43489 0.28797 0.43372 0.2875 0.43255 0.28681 C 0.42252 0.27616 0.43424 0.28727 0.42304 0.28079 C 0.422 0.2801 0.42135 0.27848 0.42031 0.27755 C 0.41953 0.27686 0.41862 0.27639 0.4177 0.27616 C 0.41549 0.275 0.41315 0.27408 0.4108 0.27292 L 0.40729 0.2713 C 0.4 0.272 0.3927 0.27176 0.38554 0.27292 C 0.38359 0.27315 0.38203 0.27524 0.3802 0.27616 C 0.36822 0.28149 0.39296 0.27037 0.36197 0.28542 C 0.35703 0.28774 0.35442 0.28704 0.34882 0.28843 C 0.34362 0.28982 0.33841 0.29144 0.3332 0.29306 C 0.33203 0.29352 0.33085 0.29445 0.32968 0.29468 C 0.3121 0.29931 0.31614 0.29723 0.2957 0.29931 C 0.29218 0.29977 0.28867 0.30047 0.28515 0.30093 C 0.27617 0.30162 0.26718 0.30186 0.2582 0.30232 L 0.23632 0.30556 C 0.22851 0.30672 0.22135 0.30857 0.21367 0.31019 C 0.20755 0.30973 0.2013 0.31088 0.19531 0.30857 C 0.18724 0.30556 0.18007 0.2963 0.17174 0.29468 L 0.16393 0.29306 C 0.16106 0.29005 0.15833 0.28658 0.1552 0.2838 C 0.14609 0.2757 0.13632 0.26945 0.12734 0.26065 C 0.12474 0.25787 0.122 0.25579 0.11953 0.25278 C 0.11757 0.25047 0.11601 0.24746 0.11419 0.24514 C 0.11224 0.24237 0.11028 0.23959 0.1082 0.23727 C 0.10703 0.23612 0.10559 0.23565 0.10468 0.23426 C 0.10156 0.2294 0.09596 0.21875 0.09596 0.21899 C 0.09531 0.21551 0.09505 0.21227 0.09414 0.20926 C 0.08815 0.19051 0.08854 0.19977 0.08541 0.18311 C 0.08294 0.16991 0.0789 0.14005 0.0776 0.12871 C 0.07643 0.11783 0.07721 0.12338 0.075 0.11158 C 0.07526 0.08843 0.07474 0.06505 0.07591 0.0419 C 0.07591 0.04005 0.07773 0.04028 0.07851 0.03889 C 0.08046 0.03496 0.08164 0.0301 0.08372 0.02639 C 0.09687 0.00301 0.08333 0.02778 0.09153 0.01088 C 0.09231 0.00926 0.09309 0.00718 0.09414 0.00625 C 0.09583 0.00487 0.09765 0.00533 0.09947 0.00463 C 0.10026 0.0044 0.10117 0.00348 0.10208 0.00325 C 0.10755 0.00139 0.11302 -4.44444E-6 0.11862 -0.00162 C 0.11953 -0.00208 0.12031 -0.00254 0.12122 -0.003 C 0.13697 -0.01157 0.12864 -0.00601 0.15963 -0.003 C 0.16224 -0.00162 0.16471 0.00047 0.16744 0.00162 C 0.1694 0.00255 0.17148 0.00255 0.17356 0.00325 C 0.17851 0.00463 0.18346 0.00602 0.18841 0.00787 C 0.18932 0.00811 0.1901 0.0088 0.19101 0.00926 C 0.19218 0.00996 0.19335 0.01042 0.19453 0.01088 C 0.20286 0.02084 0.18958 0.00602 0.20143 0.01551 C 0.20338 0.01713 0.20481 0.02014 0.20664 0.02176 C 0.20833 0.02315 0.21028 0.02338 0.21197 0.02477 C 0.21731 0.02963 0.22239 0.03496 0.2276 0.04028 C 0.22942 0.04213 0.23099 0.04468 0.23281 0.04653 C 0.24453 0.05857 0.23059 0.04075 0.24765 0.06204 C 0.25039 0.06551 0.25364 0.06806 0.25546 0.07292 C 0.2595 0.08334 0.25455 0.07084 0.26158 0.08681 C 0.26471 0.09399 0.26171 0.08959 0.26601 0.09468 C 0.26627 0.09607 0.2664 0.09792 0.26692 0.09931 C 0.26875 0.10602 0.27122 0.1125 0.27291 0.11945 C 0.275 0.12755 0.27981 0.15278 0.27994 0.15348 C 0.2802 0.15602 0.28046 0.1588 0.28085 0.16135 C 0.28125 0.16436 0.28203 0.16737 0.28255 0.17061 C 0.28515 0.18797 0.2845 0.19075 0.28606 0.2125 C 0.28632 0.21551 0.28671 0.21875 0.28697 0.22176 C 0.28724 0.22547 0.28737 0.22917 0.28776 0.23264 C 0.2888 0.24005 0.29023 0.247 0.29127 0.2544 C 0.29335 0.26852 0.29036 0.25579 0.29479 0.2713 C 0.29505 0.27431 0.29609 0.29098 0.29648 0.29468 C 0.29674 0.2963 0.29726 0.29769 0.29739 0.29931 C 0.30026 0.32315 0.29778 0.3095 0.3 0.32107 C 0.30026 0.32778 0.30026 0.3345 0.30091 0.34121 C 0.30117 0.34352 0.30234 0.34514 0.3026 0.34746 C 0.30338 0.35209 0.30325 0.3595 0.30442 0.36436 C 0.30481 0.36621 0.30559 0.3676 0.30612 0.36899 C 0.30703 0.37385 0.30794 0.3801 0.31041 0.38311 C 0.31132 0.38403 0.31237 0.38473 0.31315 0.38612 C 0.31888 0.3963 0.31263 0.38866 0.31835 0.397 C 0.32057 0.40047 0.32239 0.40116 0.32526 0.40325 C 0.32838 0.40533 0.3289 0.40487 0.33229 0.40787 C 0.33385 0.40926 0.33502 0.41181 0.33658 0.4125 C 0.3401 0.41389 0.34362 0.41343 0.34713 0.41412 C 0.34791 0.41505 0.34869 0.41667 0.34974 0.41713 C 0.35169 0.41829 0.35377 0.41829 0.35585 0.41875 C 0.36041 0.41945 0.3651 0.41968 0.36979 0.42037 L 0.40559 0.41875 C 0.40807 0.41806 0.4095 0.4132 0.41158 0.41088 C 0.4125 0.41019 0.41341 0.40996 0.41432 0.4095 C 0.4151 0.40672 0.41601 0.40417 0.41692 0.40162 C 0.41744 0.4 0.41822 0.39862 0.41862 0.397 C 0.41914 0.39514 0.41901 0.39283 0.41953 0.39075 C 0.42552 0.3676 0.42304 0.38635 0.42734 0.35834 C 0.42916 0.3463 0.42929 0.33936 0.42994 0.32732 C 0.42916 0.30695 0.43099 0.29237 0.42643 0.27616 C 0.42604 0.27431 0.42526 0.27292 0.42474 0.2713 C 0.42317 0.25718 0.42474 0.27014 0.42213 0.2544 C 0.42174 0.25232 0.42174 0.25 0.42122 0.24815 C 0.42057 0.24491 0.41953 0.2419 0.41862 0.23889 C 0.41835 0.23311 0.41849 0.22732 0.4177 0.22176 C 0.41731 0.21875 0.41601 0.21667 0.4151 0.21412 C 0.41445 0.21204 0.41406 0.20973 0.41341 0.20787 C 0.41289 0.20672 0.4121 0.20579 0.41158 0.20463 C 0.41041 0.20162 0.40937 0.19838 0.4082 0.19537 C 0.40703 0.19283 0.40572 0.19028 0.40468 0.18774 C 0.40338 0.18473 0.4026 0.18102 0.40117 0.17825 C 0.397 0.17084 0.39739 0.172 0.39244 0.15973 C 0.39101 0.15602 0.38971 0.15232 0.38815 0.14885 C 0.37669 0.12454 0.39322 0.16667 0.37682 0.12408 C 0.37578 0.12153 0.37513 0.11875 0.37408 0.11644 C 0.37252 0.11204 0.36757 0.10139 0.36627 0.09931 C 0.3651 0.09723 0.36341 0.0963 0.36197 0.09468 C 0.36106 0.09352 0.36015 0.0926 0.35937 0.09144 C 0.35807 0.09005 0.3569 0.08866 0.35585 0.08681 C 0.35494 0.08542 0.35429 0.08334 0.35325 0.08218 C 0.35221 0.08125 0.35091 0.08125 0.34974 0.08056 C 0.34466 0.07454 0.34947 0.07987 0.34101 0.07292 C 0.32838 0.0625 0.32213 0.05764 0.31132 0.04653 C 0.31041 0.04561 0.30963 0.04468 0.30872 0.04352 C 0.30729 0.04144 0.30599 0.03889 0.30442 0.03727 C 0.30247 0.03519 0.30026 0.0345 0.2983 0.03264 C 0.29557 0.02987 0.29309 0.02616 0.29036 0.02338 C 0.28554 0.01806 0.28046 0.0132 0.27565 0.00787 C 0.27382 0.00579 0.27213 0.00348 0.27031 0.00162 C 0.26783 -0.00115 0.26497 -0.00324 0.2625 -0.00625 C 0.25833 -0.01111 0.25455 -0.01713 0.25026 -0.02175 C 0.24583 -0.02638 0.24075 -0.02939 0.23632 -0.03402 C 0.23489 -0.03564 0.23346 -0.0375 0.23203 -0.03865 C 0.22968 -0.0405 0.22721 -0.04143 0.225 -0.04328 C 0.19778 -0.06828 0.21289 -0.05439 0.19791 -0.07291 C 0.18984 -0.08287 0.18099 -0.09097 0.17356 -0.10231 C 0.16536 -0.11481 0.15742 -0.12731 0.14908 -0.13958 C 0.14726 -0.14236 0.14479 -0.14421 0.14296 -0.14722 C 0.13841 -0.15555 0.13424 -0.16435 0.12994 -0.17361 C 0.12487 -0.18425 0.11901 -0.19398 0.1151 -0.20625 C 0.11054 -0.22037 0.10664 -0.23194 0.10286 -0.24814 C 0.10143 -0.25416 0.09974 -0.26018 0.09856 -0.26666 C 0.09362 -0.29398 0.09869 -0.27963 0.09414 -0.29143 C 0.0957 -0.31458 0.0927 -0.3155 0.10117 -0.32708 C 0.10195 -0.32824 0.10286 -0.32824 0.10377 -0.3287 C 0.10494 -0.33125 0.10599 -0.33402 0.10729 -0.33657 C 0.10859 -0.33888 0.11184 -0.3412 0.11341 -0.34259 C 0.11835 -0.34745 0.122 -0.35185 0.12734 -0.35509 C 0.12877 -0.35601 0.1302 -0.35601 0.13164 -0.35671 C 0.14127 -0.36064 0.15078 -0.3662 0.16041 -0.36898 C 0.16224 -0.36944 0.16393 -0.3699 0.16575 -0.3706 C 0.16927 -0.37199 0.17265 -0.37453 0.17617 -0.37523 C 0.18945 -0.37777 0.18138 -0.37662 0.20065 -0.37824 C 0.20234 -0.37939 0.20403 -0.38101 0.20585 -0.38148 C 0.21224 -0.38287 0.225 -0.38449 0.225 -0.38425 C 0.22734 -0.38402 0.22968 -0.38379 0.23203 -0.38287 C 0.23294 -0.38263 0.23372 -0.38194 0.23463 -0.38148 C 0.23658 -0.38032 0.23867 -0.37963 0.24075 -0.37824 C 0.24192 -0.37754 0.24296 -0.37615 0.24414 -0.37523 C 0.24557 -0.37407 0.24713 -0.37314 0.24856 -0.37222 C 0.24908 -0.3706 0.24987 -0.36921 0.25026 -0.36759 C 0.25104 -0.36504 0.25117 -0.36203 0.25208 -0.35972 C 0.25325 -0.35625 0.25494 -0.35324 0.25638 -0.35046 C 0.26106 -0.31689 0.25455 -0.35833 0.26158 -0.32708 C 0.2625 -0.32314 0.26276 -0.31898 0.26341 -0.31481 C 0.26276 -0.29884 0.26263 -0.28263 0.26158 -0.26666 C 0.26106 -0.25717 0.25846 -0.25208 0.25638 -0.24351 C 0.25572 -0.2405 0.25546 -0.23703 0.25468 -0.23402 C 0.25403 -0.23171 0.25286 -0.23009 0.25208 -0.228 C 0.25143 -0.22638 0.25091 -0.22476 0.25026 -0.22338 C 0.24817 -0.2081 0.2513 -0.22662 0.24687 -0.21088 C 0.24622 -0.20902 0.24648 -0.20648 0.24596 -0.20463 C 0.24414 -0.19814 0.24166 -0.19236 0.23984 -0.18611 C 0.23593 -0.17199 0.23854 -0.17615 0.23372 -0.1706 C 0.23255 -0.16689 0.23125 -0.16342 0.2302 -0.15972 C 0.22838 -0.153 0.22877 -0.15023 0.22591 -0.14421 C 0.22526 -0.14282 0.22408 -0.14213 0.2233 -0.14097 C 0.22291 -0.13912 0.22278 -0.1368 0.22239 -0.13495 C 0.22187 -0.13263 0.22109 -0.13078 0.2207 -0.1287 C 0.22018 -0.12615 0.22018 -0.12338 0.21979 -0.12083 C 0.21927 -0.11828 0.21862 -0.11574 0.21796 -0.11319 C 0.21835 -0.10069 0.21796 -0.08819 0.21888 -0.07592 C 0.21927 -0.07175 0.22617 -0.05856 0.22669 -0.0574 C 0.22734 -0.05578 0.22773 -0.05393 0.22851 -0.05277 C 0.22955 -0.05092 0.23072 -0.0493 0.23203 -0.04814 C 0.23424 -0.0456 0.23645 -0.04305 0.23893 -0.04189 C 0.25104 -0.03657 0.23242 -0.04467 0.24687 -0.03865 C 0.24908 -0.03773 0.25143 -0.03634 0.25377 -0.03564 C 0.26224 -0.03287 0.25872 -0.03541 0.26601 -0.03263 C 0.28229 -0.02615 0.27057 -0.02916 0.28437 -0.02638 C 0.28515 -0.02523 0.28593 -0.02384 0.28697 -0.02314 C 0.29283 -0.01921 0.30612 -0.02291 0.30872 -0.02314 C 0.30989 -0.02384 0.31106 -0.02407 0.31224 -0.02476 C 0.31484 -0.02615 0.31744 -0.02824 0.32005 -0.02939 C 0.32239 -0.03032 0.32474 -0.03055 0.32708 -0.03101 C 0.3302 -0.03263 0.33333 -0.03541 0.33658 -0.03564 C 0.37096 -0.03773 0.36705 -0.03819 0.38724 -0.03101 C 0.40026 -0.02175 0.37721 -0.03726 0.40468 -0.02638 C 0.40585 -0.02592 0.40612 -0.02245 0.40729 -0.02175 C 0.40976 -0.0199 0.4125 -0.01967 0.4151 -0.01851 C 0.41653 -0.01713 0.41783 -0.01504 0.41953 -0.01388 C 0.42291 -0.0118 0.42994 -0.00925 0.42994 -0.00902 C 0.43724 -0.00231 0.4388 -4.44444E-6 0.4457 0.00463 C 0.44739 0.00579 0.44921 0.00625 0.45091 0.00787 C 0.45429 0.01088 0.45716 0.01528 0.46054 0.01875 C 0.46406 0.02223 0.4664 0.02385 0.47005 0.02639 C 0.4802 0.04445 0.4832 0.04815 0.49101 0.06667 C 0.49205 0.06922 0.4927 0.072 0.49362 0.07454 C 0.49752 0.08473 0.49648 0.08264 0.49974 0.08843 C 0.50026 0.09144 0.50078 0.09468 0.50143 0.09769 C 0.50221 0.10047 0.50325 0.10278 0.50403 0.10556 C 0.50533 0.1095 0.50638 0.11366 0.50755 0.11783 C 0.5082 0.11991 0.50885 0.122 0.50937 0.12408 C 0.51015 0.12871 0.51067 0.13357 0.51197 0.13797 C 0.51341 0.14306 0.51445 0.14653 0.51549 0.15209 C 0.522 0.18843 0.51731 0.17315 0.5233 0.19075 C 0.52356 0.19329 0.52356 0.19607 0.52408 0.19862 C 0.52747 0.21227 0.52838 0.20903 0.5302 0.22014 C 0.53072 0.22269 0.53072 0.22547 0.53112 0.22801 C 0.53138 0.22963 0.53177 0.23102 0.53203 0.23264 C 0.53294 0.23889 0.53398 0.24491 0.53463 0.25116 C 0.53541 0.25834 0.5358 0.26575 0.53632 0.27292 C 0.53606 0.30811 0.53606 0.34329 0.53554 0.37848 C 0.53541 0.38218 0.53359 0.38565 0.53203 0.38774 C 0.53125 0.38866 0.5302 0.38866 0.52942 0.38936 C 0.52877 0.39028 0.52838 0.39213 0.5276 0.39237 C 0.52447 0.39352 0.52122 0.39352 0.51809 0.39399 C 0.51224 0.39468 0.50638 0.39491 0.50065 0.39537 C 0.49049 0.38866 0.48151 0.38426 0.47265 0.37385 C 0.47135 0.37223 0.47057 0.36899 0.46927 0.3676 C 0.46757 0.36575 0.46393 0.36436 0.46393 0.36459 L 0.4526 0.34422 C 0.45 0.33959 0.44687 0.33588 0.44479 0.33033 C 0.43802 0.31227 0.44479 0.32917 0.43346 0.30556 C 0.43281 0.30417 0.43216 0.30255 0.43177 0.30093 C 0.42929 0.2926 0.42474 0.27616 0.42474 0.27639 C 0.42447 0.272 0.42408 0.26783 0.42382 0.26366 C 0.42343 0.25533 0.4233 0.247 0.42304 0.23889 C 0.42278 0.23264 0.42239 0.22639 0.42213 0.22014 C 0.42265 0.19653 0.42317 0.17269 0.42382 0.14885 C 0.42395 0.14514 0.42421 0.13519 0.42565 0.13033 C 0.42604 0.12871 0.42669 0.12709 0.42734 0.1257 C 0.43268 0.11343 0.43346 0.11274 0.44218 0.10232 C 0.44557 0.09838 0.44921 0.09561 0.4526 0.09144 C 0.45351 0.09051 0.45429 0.08936 0.4552 0.08843 C 0.45638 0.08727 0.45768 0.08681 0.45872 0.08542 C 0.46119 0.08195 0.46315 0.07778 0.46575 0.07454 C 0.48776 0.0463 0.48632 0.05278 0.49882 0.03264 C 0.49974 0.03102 0.50078 0.02963 0.50143 0.02801 C 0.50247 0.0257 0.50599 0.01528 0.50755 0.0125 C 0.50885 0.01019 0.51067 0.00857 0.51197 0.00625 C 0.51263 0.00487 0.51315 0.00325 0.51367 0.00162 C 0.51484 -0.00208 0.51588 -0.00578 0.51718 -0.00925 C 0.51849 -0.01273 0.52122 -0.01759 0.52239 -0.02175 C 0.52604 -0.03449 0.52005 -0.01759 0.525 -0.03101 C 0.52526 -0.03402 0.52539 -0.03726 0.52591 -0.04027 C 0.52656 -0.04513 0.52799 -0.04953 0.52851 -0.05416 C 0.52916 -0.06088 0.52903 -0.06759 0.52942 -0.0743 C 0.52903 -0.0868 0.52903 -0.0993 0.52851 -0.11157 C 0.52838 -0.11435 0.52825 -0.11713 0.5276 -0.11944 C 0.52591 -0.12546 0.52356 -0.13078 0.52148 -0.13634 C 0.51966 -0.14166 0.51718 -0.14814 0.51458 -0.15185 C 0.51276 -0.15463 0.51028 -0.15578 0.50846 -0.1581 C 0.50599 -0.16134 0.5039 -0.16574 0.50143 -0.16898 C 0.50039 -0.1706 0.49531 -0.17569 0.49362 -0.17685 C 0.48151 -0.18495 0.48958 -0.17847 0.47526 -0.18449 C 0.47031 -0.18657 0.46549 -0.18888 0.46054 -0.19074 C 0.45481 -0.19282 0.44622 -0.19328 0.44127 -0.19375 C 0.42786 -0.1912 0.41445 -0.19004 0.40117 -0.18611 C 0.39882 -0.18541 0.39739 -0.18055 0.39505 -0.17986 C 0.38411 -0.17685 0.36197 -0.17523 0.36197 -0.175 C 0.35117 -0.17824 0.34023 -0.18009 0.32968 -0.18449 C 0.32825 -0.18518 0.32265 -0.19328 0.32096 -0.19537 C 0.31862 -0.19814 0.31601 -0.2 0.31393 -0.203 C 0.31015 -0.20879 0.30599 -0.21412 0.30351 -0.22175 C 0.29609 -0.24467 0.30104 -0.22893 0.28958 -0.26967 C 0.2845 -0.31203 0.28424 -0.30046 0.28867 -0.35671 C 0.28893 -0.35995 0.29036 -0.36296 0.29127 -0.36597 C 0.29296 -0.37129 0.29453 -0.37662 0.29648 -0.38148 C 0.30143 -0.39375 0.31627 -0.42314 0.32187 -0.42638 C 0.32356 -0.42754 0.32539 -0.42824 0.32708 -0.42939 C 0.34596 -0.44421 0.33567 -0.4405 0.34882 -0.44351 C 0.35182 -0.4449 0.35455 -0.44699 0.35755 -0.44814 C 0.35963 -0.44884 0.36171 -0.44861 0.36367 -0.44976 C 0.36731 -0.45162 0.37044 -0.45671 0.37408 -0.4574 L 0.39153 -0.46041 C 0.4013 -0.46481 0.38893 -0.45972 0.4108 -0.46527 C 0.41367 -0.46597 0.41653 -0.46736 0.41953 -0.46828 C 0.42148 -0.46898 0.42356 -0.46921 0.42565 -0.4699 C 0.44153 -0.46759 0.44427 -0.46851 0.45703 -0.46365 C 0.45794 -0.46319 0.45872 -0.4625 0.45963 -0.46203 C 0.46106 -0.46134 0.4625 -0.46111 0.46393 -0.46041 C 0.46575 -0.45972 0.46744 -0.45833 0.46927 -0.4574 C 0.47031 -0.45671 0.47148 -0.45648 0.47265 -0.45578 C 0.47447 -0.45486 0.47617 -0.45347 0.47786 -0.45277 C 0.48281 -0.45046 0.4802 -0.45162 0.4858 -0.44976 C 0.49231 -0.44189 0.48294 -0.45231 0.49531 -0.44351 C 0.49687 -0.44236 0.4983 -0.4412 0.49974 -0.44027 C 0.50325 -0.43819 0.50677 -0.43657 0.51015 -0.43425 C 0.51171 -0.4331 0.51302 -0.43101 0.51458 -0.42939 C 0.51783 -0.42638 0.51757 -0.42662 0.5207 -0.42476 L 0.52408 -0.4155 L 0.52591 -0.41088 C 0.52825 -0.38564 0.52474 -0.41689 0.52942 -0.39375 C 0.52994 -0.39097 0.52981 -0.3875 0.5302 -0.38449 C 0.53099 -0.3787 0.5319 -0.3743 0.53281 -0.36898 C 0.53229 -0.36134 0.53242 -0.35717 0.5302 -0.35046 C 0.52552 -0.33588 0.52474 -0.33611 0.51809 -0.32407 C 0.51614 -0.3206 0.51523 -0.31851 0.51276 -0.3162 C 0.50807 -0.31203 0.5 -0.30717 0.49531 -0.30555 C 0.49075 -0.3037 0.48606 -0.3037 0.48138 -0.30231 C 0.4608 -0.29675 0.48502 -0.30115 0.46315 -0.29768 L 0.38372 -0.2993 C 0.3789 -0.29953 0.37447 -0.30347 0.36979 -0.30555 C 0.36809 -0.30625 0.36627 -0.30648 0.36458 -0.30694 L 0.35234 -0.31018 C 0.33437 -0.32083 0.36966 -0.3 0.33398 -0.31944 C 0.32786 -0.32268 0.32187 -0.32662 0.31575 -0.33032 C 0.31106 -0.33287 0.30625 -0.33472 0.30169 -0.33796 C 0.29335 -0.34398 0.29882 -0.34027 0.28515 -0.34884 C 0.27929 -0.35671 0.27369 -0.36481 0.26601 -0.36759 L 0.26158 -0.36898 C 0.25755 -0.37268 0.2539 -0.37824 0.24947 -0.37986 C 0.24791 -0.38032 0.24648 -0.38078 0.24505 -0.38148 C 0.2401 -0.38356 0.23294 -0.38796 0.22851 -0.39074 C 0.22005 -0.39606 0.22343 -0.3949 0.21536 -0.39838 C 0.20846 -0.40162 0.2013 -0.40393 0.19453 -0.40787 C 0.18984 -0.41041 0.18528 -0.41342 0.18046 -0.4155 C 0.17877 -0.41643 0.1595 -0.42268 0.15612 -0.42338 C 0.15234 -0.42407 0.14856 -0.4243 0.14479 -0.42476 C 0.14218 -0.42523 0.13958 -0.42592 0.13697 -0.42638 C 0.13372 -0.42708 0.13046 -0.42731 0.12734 -0.428 L 0.09856 -0.43425 C 0.08815 -0.43611 0.08437 -0.43634 0.07591 -0.43888 C 0.06862 -0.44074 0.06132 -0.44236 0.05403 -0.4449 C 0.0526 -0.4456 0.05117 -0.44629 0.04974 -0.44652 C 0.03255 -0.44838 0.01536 -0.44976 -0.0017 -0.45115 C -0.0142 -0.45069 -0.02683 -0.45162 -0.0392 -0.44976 C -0.04974 -0.44791 -0.04727 -0.44421 -0.05404 -0.43888 C -0.05573 -0.4375 -0.05769 -0.43726 -0.05925 -0.43564 C -0.0629 -0.4324 -0.06628 -0.42824 -0.0698 -0.42476 C -0.07149 -0.42314 -0.07331 -0.42175 -0.075 -0.42013 C -0.07644 -0.41875 -0.07787 -0.41713 -0.07943 -0.4155 C -0.08256 -0.41226 -0.08243 -0.41273 -0.08542 -0.41088 C -0.09336 -0.39699 -0.08347 -0.41365 -0.09688 -0.39537 C -0.09818 -0.39351 -0.09909 -0.39097 -0.10026 -0.38912 C -0.10248 -0.38588 -0.10508 -0.38333 -0.1073 -0.37986 C -0.10834 -0.37824 -0.10886 -0.37569 -0.1099 -0.37361 C -0.11407 -0.36574 -0.11719 -0.36203 -0.12032 -0.35324 C -0.12227 -0.34861 -0.1237 -0.34305 -0.12566 -0.33796 C -0.12748 -0.33263 -0.12995 -0.328 -0.13165 -0.32245 C -0.13399 -0.3155 -0.13542 -0.30763 -0.13776 -0.30069 C -0.14089 -0.29166 -0.13985 -0.29583 -0.14128 -0.28842 C -0.14219 -0.27685 -0.14362 -0.26574 -0.14037 -0.25416 C -0.1392 -0.25 -0.13568 -0.2493 -0.13347 -0.24652 C -0.13243 -0.24513 -0.13191 -0.24282 -0.13086 -0.24189 C -0.12605 -0.23773 -0.12084 -0.23495 -0.11602 -0.23101 C -0.1125 -0.22824 -0.10912 -0.22453 -0.10547 -0.22175 C -0.09245 -0.21111 -0.08243 -0.20416 -0.06888 -0.19537 C -0.06628 -0.19375 -0.06368 -0.19189 -0.06107 -0.19074 C -0.05821 -0.18935 -0.05521 -0.18912 -0.05235 -0.1875 C -0.01758 -0.16967 -0.03972 -0.17592 -0.01224 -0.1706 C 0.00364 -0.16111 -0.01107 -0.16851 0.01575 -0.16435 C 0.0427 -0.16018 0.06992 -0.15763 0.09674 -0.15046 C 0.11119 -0.14652 0.11849 -0.1456 0.13255 -0.13796 C 0.13528 -0.13657 0.13776 -0.13356 0.14036 -0.13171 C 0.14388 -0.12939 0.14739 -0.12754 0.15091 -0.12546 C 0.15364 -0.12407 0.16197 -0.12129 0.16315 -0.12083 C 0.17578 -0.10972 0.14856 -0.13333 0.1858 -0.10694 C 0.19296 -0.10185 0.20013 -0.09583 0.20755 -0.09143 C 0.22903 -0.0787 0.21966 -0.08356 0.23541 -0.07592 C 0.24414 -0.06666 0.23502 -0.075 0.24687 -0.06967 C 0.25156 -0.06759 0.25612 -0.06481 0.2608 -0.06203 C 0.26289 -0.06064 0.26471 -0.05856 0.26692 -0.0574 C 0.28658 -0.0456 0.28854 -0.04537 0.30703 -0.03726 C 0.31822 -0.02523 0.30208 -0.0412 0.32005 -0.02939 C 0.32291 -0.02754 0.32526 -0.02384 0.32786 -0.02175 C 0.34817 -0.00486 0.34088 -0.01319 0.35494 -4.44444E-6 C 0.36862 0.01297 0.35533 0.00047 0.36458 0.01088 C 0.36653 0.0132 0.36862 0.01505 0.3707 0.01713 C 0.38359 0.04445 0.36966 0.01181 0.37591 0.03403 C 0.37643 0.03612 0.37786 0.03704 0.37851 0.03889 C 0.3802 0.04375 0.38138 0.04931 0.38281 0.0544 C 0.38645 0.06621 0.38281 0.04908 0.38632 0.06829 C 0.3858 0.08797 0.38567 0.10764 0.38463 0.12709 C 0.3845 0.12987 0.38346 0.13241 0.38281 0.13496 C 0.38203 0.1382 0.38125 0.14121 0.3802 0.14422 C 0.37343 0.1632 0.37981 0.14329 0.37408 0.15672 C 0.37317 0.15903 0.37252 0.16204 0.37148 0.16436 C 0.37018 0.1676 0.36849 0.17037 0.36718 0.17362 C 0.35481 0.20394 0.37903 0.15047 0.35846 0.19075 C 0.35729 0.19306 0.3569 0.19607 0.35585 0.19862 C 0.3539 0.20301 0.34791 0.21135 0.34622 0.21412 C 0.34505 0.21598 0.34401 0.21852 0.3427 0.22014 C 0.3414 0.222 0.33984 0.22338 0.33841 0.22477 C 0.3375 0.22593 0.33671 0.22709 0.3358 0.22801 C 0.33085 0.23287 0.32578 0.23681 0.32096 0.2419 C 0.3164 0.24676 0.31263 0.25394 0.30781 0.25741 C 0.30143 0.26227 0.29453 0.26343 0.28776 0.26667 C 0.28372 0.26875 0.27942 0.26968 0.27565 0.27292 C 0.27447 0.27408 0.27343 0.2757 0.27213 0.27616 C 0.26744 0.27778 0.26276 0.27801 0.2582 0.27917 L 0.18138 0.2713 C 0.17734 0.27107 0.17317 0.2713 0.16914 0.26991 C 0.12434 0.25278 0.14544 0.25811 0.11341 0.2419 C 0.11054 0.24051 0.10755 0.24005 0.10468 0.23889 C 0.0858 0.23079 0.09791 0.2338 0.08372 0.23102 C 0.07903 0.22801 0.07434 0.225 0.06979 0.22176 C 0.06158 0.21575 0.06041 0.21297 0.05234 0.20926 C 0.05039 0.20857 0.0483 0.20834 0.04622 0.20787 C -0.00339 0.18033 0.05677 0.21181 0.02356 0.19862 C 0.01731 0.19607 0.01145 0.19167 0.0052 0.18912 C -0.0086 0.18357 -0.02266 0.17894 -0.03659 0.17362 C -0.04219 0.17176 -0.04753 0.16829 -0.05326 0.1676 C -0.05456 0.16737 -0.07019 0.16505 -0.0724 0.16436 C -0.08724 0.15973 -0.09961 0.15371 -0.1142 0.15047 C -0.11797 0.14954 -0.12188 0.14931 -0.12566 0.14885 L -0.13698 0.14422 C -0.13842 0.14375 -0.13998 0.14375 -0.14128 0.1426 C -0.14349 0.14098 -0.14532 0.13843 -0.1474 0.13658 C -0.14818 0.13565 -0.14922 0.13565 -0.15 0.13496 C -0.1767 0.11459 -0.15782 0.12825 -0.17006 0.11945 C -0.17266 0.11528 -0.17526 0.11112 -0.17787 0.10695 C -0.17904 0.10533 -0.18047 0.1044 -0.18138 0.10232 C -0.18776 0.08889 -0.19271 0.07292 -0.19974 0.06042 L -0.20847 0.04491 C -0.21042 0.04144 -0.2129 0.03843 -0.21459 0.03403 C -0.21511 0.03264 -0.21563 0.03102 -0.21628 0.0294 C -0.21967 0.02176 -0.22448 0.01528 -0.22683 0.00625 C -0.24297 -0.05972 -0.23737 -0.03356 -0.24506 -0.07129 C -0.24532 -0.08588 -0.2461 -0.10023 -0.24597 -0.11481 C -0.24584 -0.13634 -0.24388 -0.1581 -0.24415 -0.17986 C -0.24454 -0.20138 -0.24675 -0.22777 -0.25026 -0.24953 C -0.25079 -0.25231 -0.25144 -0.25486 -0.25209 -0.2574 C -0.25352 -0.27245 -0.25521 -0.28726 -0.25638 -0.30231 C -0.25938 -0.33912 -0.25821 -0.32407 -0.2599 -0.34722 C -0.25964 -0.35925 -0.25977 -0.37106 -0.25899 -0.38287 C -0.2586 -0.38958 -0.25378 -0.39953 -0.25209 -0.40324 C -0.24766 -0.4125 -0.25026 -0.4074 -0.24506 -0.41088 C -0.24245 -0.41273 -0.23998 -0.4155 -0.23724 -0.41713 C -0.23555 -0.41805 -0.23373 -0.41805 -0.23204 -0.41875 C -0.22201 -0.42245 -0.22813 -0.42152 -0.2181 -0.42338 C -0.21459 -0.42384 -0.21107 -0.42476 -0.20756 -0.42476 L -0.02969 -0.42939 C -0.01198 -0.4324 -0.02097 -0.43009 0.00612 -0.44189 C 0.01158 -0.44421 0.02265 -0.44976 0.02265 -0.44953 C 0.025 -0.45231 0.02695 -0.45601 0.02968 -0.4574 C 0.0427 -0.46412 0.03737 -0.45439 0.04531 -0.46203 C 0.04778 -0.46435 0.04987 -0.46759 0.05234 -0.4699 C 0.05559 -0.47291 0.05846 -0.47338 0.06197 -0.47592 C 0.06783 -0.48055 0.07356 -0.48541 0.07929 -0.49004 C 0.08085 -0.4912 0.08229 -0.49189 0.08372 -0.49305 C 0.08632 -0.49513 0.08893 -0.49768 0.09153 -0.4993 C 0.09296 -0.50023 0.09453 -0.50023 0.09596 -0.50092 C 0.10013 -0.5037 0.10169 -0.50532 0.10638 -0.50694 C 0.10846 -0.50787 0.11041 -0.5081 0.1125 -0.50856 C 0.12044 -0.51319 0.12031 -0.51458 0.13164 -0.51018 C 0.13398 -0.50925 0.1358 -0.50625 0.13776 -0.50393 C 0.14049 -0.50092 0.1457 -0.49467 0.1457 -0.49444 C 0.14622 -0.49305 0.14674 -0.49143 0.14739 -0.49004 C 0.15052 -0.4831 0.15442 -0.47731 0.15703 -0.4699 L 0.15963 -0.46203 C 0.1621 -0.43935 0.1582 -0.47037 0.16315 -0.44652 C 0.16458 -0.43958 0.16653 -0.42476 0.16653 -0.42453 C 0.16575 -0.39791 0.16562 -0.37106 0.16393 -0.34421 C 0.16367 -0.33912 0.16171 -0.33472 0.16041 -0.33032 C 0.15794 -0.32129 0.15768 -0.32291 0.15442 -0.31481 C 0.14479 -0.2912 0.15703 -0.31805 0.14648 -0.2993 C 0.14544 -0.29745 0.14518 -0.29444 0.14388 -0.29305 C 0.14205 -0.2912 0.13971 -0.29143 0.13776 -0.29004 C 0.12226 -0.27847 0.13632 -0.2831 0.11692 -0.28055 C 0.09843 -0.27245 0.12252 -0.2824 0.08281 -0.27291 C 0.07903 -0.27199 0.07539 -0.26898 0.07148 -0.26828 C 0.06054 -0.26597 0.04934 -0.26597 0.03841 -0.26365 L 0.01653 -0.25902 C 0.01106 -0.25787 0.00546 -0.25717 4.58333E-6 -0.25578 C -0.003 -0.25509 -0.00573 -0.25324 -0.00873 -0.25277 C -0.01394 -0.25138 -0.01915 -0.25069 -0.02448 -0.24953 C -0.02943 -0.24699 -0.03425 -0.24421 -0.0392 -0.24189 C -0.03959 -0.24166 -0.05521 -0.23611 -0.05925 -0.23263 C -0.06316 -0.22939 -0.06693 -0.22569 -0.07071 -0.22175 C -0.0806 -0.21111 -0.08529 -0.20578 -0.09336 -0.19074 C -0.0948 -0.18796 -0.09558 -0.18425 -0.09688 -0.18148 C -0.09987 -0.17453 -0.10391 -0.16875 -0.10638 -0.16134 C -0.11016 -0.14976 -0.11732 -0.12361 -0.12032 -0.10532 C -0.12136 -0.09976 -0.12214 -0.09398 -0.12292 -0.08842 C -0.12149 -0.07847 -0.12071 -0.06828 -0.11862 -0.05879 C -0.11797 -0.05625 -0.11615 -0.05509 -0.11511 -0.05277 C -0.11316 -0.04814 -0.11185 -0.04305 -0.1099 -0.03865 C -0.10886 -0.03634 -0.10743 -0.03472 -0.10638 -0.03263 C -0.10417 -0.02754 -0.10261 -0.02175 -0.10026 -0.01713 C -0.0974 -0.01088 -0.09415 -0.00532 -0.09076 -4.44444E-6 C -0.07709 0.02107 -0.05795 0.04514 -0.04193 0.05579 C -0.03724 0.05903 -0.03243 0.06158 -0.02787 0.06505 C -0.02513 0.06737 -0.02292 0.0713 -0.02006 0.07292 C -0.01237 0.07709 -0.0043 0.07848 0.00351 0.08218 C 0.00559 0.08334 0.00742 0.08588 0.00963 0.08681 C 0.01849 0.09098 0.0276 0.09445 0.03658 0.09769 C 0.03919 0.09862 0.04192 0.09862 0.04453 0.09931 L 0.075 0.10695 C 0.07825 0.10787 0.08138 0.10926 0.08463 0.11019 C 0.09192 0.11204 0.10065 0.11343 0.1082 0.11482 C 0.11367 0.11366 0.11927 0.11366 0.12474 0.11158 C 0.12643 0.11112 0.1276 0.10857 0.12903 0.10695 C 0.13281 0.10325 0.13671 0.1 0.14036 0.09607 C 0.14974 0.08658 0.15898 0.07639 0.16835 0.06667 C 0.18059 0.05371 0.17474 0.06227 0.1927 0.03403 C 0.19648 0.02825 0.20052 0.02292 0.20325 0.01551 C 0.20585 0.00834 0.20859 0.00116 0.21106 -0.00625 C 0.21145 -0.00763 0.21158 -0.00925 0.21197 -0.01088 C 0.21627 -0.02847 0.22005 -0.04375 0.225 -0.06041 C 0.22747 -0.06898 0.22903 -0.07384 0.23281 -0.08055 C 0.23411 -0.08287 0.23554 -0.08541 0.23724 -0.0868 C 0.23906 -0.08842 0.24127 -0.08865 0.24335 -0.08981 C 0.24479 -0.09074 0.24609 -0.09259 0.24765 -0.09305 C 0.25286 -0.09467 0.2582 -0.09467 0.26341 -0.09606 L 0.26953 -0.09768 C 0.27968 -0.09722 0.28984 -0.09745 0.3 -0.09606 C 0.3013 -0.09583 0.30234 -0.09421 0.30351 -0.09305 C 0.30703 -0.08958 0.31054 -0.08611 0.31393 -0.08217 C 0.31901 -0.07615 0.32382 -0.06967 0.32877 -0.06365 C 0.33229 -0.05925 0.33177 -0.06064 0.3358 -0.05416 C 0.33697 -0.05231 0.33802 -0.04976 0.33932 -0.04814 C 0.34205 -0.04421 0.34531 -0.0412 0.34791 -0.03726 C 0.35052 -0.03333 0.3526 -0.02893 0.35494 -0.02476 C 0.35585 -0.02314 0.35664 -0.02152 0.35755 -0.02013 L 0.37408 0.00463 C 0.39023 0.02848 0.35989 -0.01713 0.38724 0.02176 C 0.3888 0.02408 0.38984 0.02755 0.39153 0.0294 C 0.4138 0.05579 0.41419 0.05301 0.43958 0.07292 C 0.44596 0.07801 0.45208 0.0845 0.45872 0.08843 C 0.51145 0.11875 0.47122 0.09653 0.51276 0.11783 C 0.51666 0.11991 0.52031 0.12223 0.52408 0.12408 C 0.53971 0.13172 0.53072 0.12848 0.55299 0.13195 L 0.56341 0.13334 C 0.5651 0.1375 0.56692 0.14144 0.56862 0.14584 C 0.57226 0.15487 0.57968 0.18334 0.57994 0.1845 C 0.58437 0.22014 0.58281 0.20186 0.57994 0.26991 C 0.57981 0.27362 0.5789 0.27709 0.57825 0.28079 C 0.57773 0.28334 0.57708 0.28588 0.57643 0.28843 C 0.57252 0.30371 0.56992 0.31042 0.56341 0.3257 C 0.55898 0.33588 0.54804 0.3625 0.54244 0.36899 C 0.53216 0.38125 0.52799 0.38797 0.51627 0.39537 C 0.51354 0.39723 0.51041 0.39746 0.50755 0.39862 C 0.48645 0.40672 0.48684 0.40764 0.46835 0.4125 C 0.45377 0.41621 0.43932 0.4213 0.42474 0.42338 C 0.40989 0.42547 0.39505 0.42431 0.3802 0.425 C 0.32447 0.4213 0.26835 0.42362 0.21276 0.41412 C 0.19817 0.41158 0.18476 0.39838 0.17096 0.38936 C 0.15585 0.3794 0.14375 0.36875 0.12994 0.3551 C 0.12487 0.35024 0.11979 0.34537 0.1151 0.33959 C 0.11054 0.33403 0.10651 0.32709 0.10208 0.32107 C 0.08281 0.29514 0.12578 0.36088 0.0802 0.29005 C 0.07864 0.2875 0.07708 0.28519 0.07591 0.28218 C 0.07265 0.27454 0.07122 0.26575 0.06888 0.25741 C 0.06849 0.25579 0.0677 0.2544 0.06718 0.25278 C 0.06601 0.24653 0.06458 0.24051 0.06367 0.23426 C 0.06315 0.23056 0.06315 0.22686 0.06276 0.22338 C 0.06197 0.21598 0.06106 0.2088 0.06015 0.20162 C 0.05989 0.19491 0.0595 0.1882 0.05924 0.18149 C 0.05781 0.14005 0.05703 0.09862 0.05494 0.05741 C 0.05442 0.04792 0.04687 0.01459 0.04622 0.01088 C 0.04544 0.00695 0.04518 0.00255 0.04453 -0.00162 C 0.04257 -0.01296 0.04023 -0.02407 0.03841 -0.03564 C 0.03697 -0.04421 0.03645 -0.05347 0.03489 -0.06203 C 0.03411 -0.06643 0.03242 -0.07013 0.03138 -0.0743 C 0.02174 -0.11481 0.02929 -0.08981 0.01835 -0.12708 C 0.01497 -0.13842 0.01184 -0.14282 0.00703 -0.15509 C 0.00533 -0.15902 0.00442 -0.16365 0.0026 -0.16736 C -0.00053 -0.17384 -0.00821 -0.18726 -0.01303 -0.19375 C -0.02266 -0.20648 -0.03112 -0.22222 -0.04193 -0.23101 L -0.06107 -0.24652 C -0.06185 -0.24722 -0.06276 -0.24745 -0.06368 -0.24814 C -0.06654 -0.25 -0.06941 -0.25277 -0.0724 -0.25416 C -0.07605 -0.25601 -0.07995 -0.25578 -0.08373 -0.2574 C -0.08763 -0.25902 -0.09115 -0.26203 -0.09506 -0.26365 C -0.0987 -0.26504 -0.11589 -0.26666 -0.11693 -0.26666 C -0.1224 -0.26805 -0.13086 -0.27037 -0.13698 -0.27129 C -0.14154 -0.27199 -0.14623 -0.27245 -0.15092 -0.27291 L -0.23894 -0.26828 C -0.24141 -0.26805 -0.24362 -0.26643 -0.24597 -0.26504 C -0.2474 -0.26435 -0.253 -0.25856 -0.25378 -0.2574 C -0.25534 -0.25509 -0.25665 -0.25208 -0.25821 -0.24953 C -0.26068 -0.24537 -0.26342 -0.24143 -0.26602 -0.23726 C -0.26784 -0.23425 -0.26941 -0.23078 -0.27123 -0.228 C -0.27266 -0.22569 -0.27422 -0.22361 -0.27566 -0.22175 C -0.29011 -0.19953 -0.27696 -0.21944 -0.2931 -0.19074 C -0.29558 -0.18634 -0.29844 -0.18287 -0.30092 -0.17824 C -0.30547 -0.16967 -0.30912 -0.1581 -0.31316 -0.14884 C -0.31381 -0.14699 -0.31485 -0.14583 -0.31576 -0.14421 C -0.31719 -0.1412 -0.31849 -0.13773 -0.32006 -0.13495 C -0.32266 -0.13009 -0.32553 -0.12592 -0.32787 -0.12083 C -0.33334 -0.10925 -0.33125 -0.1125 -0.33321 -0.10393 C -0.33399 -0.10023 -0.3349 -0.09652 -0.33581 -0.09305 C -0.33776 -0.08518 -0.3379 -0.08726 -0.33933 -0.07754 C -0.33959 -0.07546 -0.33998 -0.07338 -0.34011 -0.07129 C -0.34141 -0.05949 -0.34193 -0.053 -0.34271 -0.04189 C -0.34245 -0.03657 -0.34336 -0.03078 -0.34193 -0.02638 C -0.34102 -0.02361 -0.33842 -0.02453 -0.33659 -0.02314 C -0.33516 -0.02222 -0.33386 -0.02037 -0.3323 -0.02013 C -0.31928 -0.01782 -0.30612 -0.01689 -0.2931 -0.0155 C -0.25 -0.01088 -0.25821 -0.01226 -0.20495 -0.01088 C -0.20144 -0.00972 -0.19792 -0.00902 -0.19454 -0.00763 C -0.19219 -0.00694 -0.18985 -0.00486 -0.1875 -0.00463 C -0.17709 -0.00347 -0.16654 -0.00324 -0.15612 -0.003 L 0.02708 -4.44444E-6 C 0.02643 0.00718 0.02656 0.01482 0.02526 0.02176 C 0.02421 0.02801 0.022 0.03334 0.02005 0.03889 C 0.01901 0.04167 0.01575 0.04862 0.01393 0.05116 C 0.0125 0.05348 0.0095 0.05625 0.00781 0.05741 C 0.00559 0.05903 0.00325 0.06112 0.00091 0.06204 C -0.00404 0.06389 -0.00899 0.06366 -0.01394 0.06505 C -0.02878 0.06945 -0.04349 0.07686 -0.05847 0.07917 L -0.10026 0.08542 C -0.10326 0.08588 -0.12383 0.08982 -0.12904 0.09005 L -0.20066 0.09144 C -0.20209 0.09213 -0.20352 0.09237 -0.20495 0.09306 C -0.20821 0.09445 -0.21016 0.09723 -0.21368 0.09931 C -0.21511 0.1 -0.21654 0.10024 -0.2181 0.10093 C -0.21954 0.10232 -0.22097 0.10371 -0.2224 0.10556 C -0.22396 0.10741 -0.22513 0.10996 -0.22683 0.11158 C -0.22813 0.1132 -0.22969 0.11366 -0.23112 0.11482 C -0.23321 0.11783 -0.23529 0.12084 -0.23724 0.12408 C -0.2379 0.125 -0.23842 0.12616 -0.23894 0.12709 C -0.24206 0.1338 -0.24193 0.13519 -0.24506 0.1426 C -0.24623 0.14537 -0.24753 0.14769 -0.24857 0.15047 C -0.24935 0.15232 -0.24974 0.15463 -0.25026 0.15672 C -0.25274 0.16436 -0.25274 0.16389 -0.2556 0.17061 C -0.25521 0.1757 -0.2556 0.18125 -0.25469 0.18612 C -0.2543 0.18797 -0.253 0.18843 -0.25209 0.18912 C -0.24454 0.19468 -0.2375 0.20348 -0.22943 0.20463 L -0.1823 0.2125 L -0.15443 0.21713 C -0.12188 0.21551 -0.0892 0.21575 -0.05665 0.2125 C -0.04441 0.21112 -0.0323 0.20625 -0.02006 0.20325 C -0.01771 0.20255 -0.01537 0.20209 -0.01303 0.20162 C -0.01081 0.2 -0.00847 0.19815 -0.00612 0.197 C -0.00352 0.19561 -0.00092 0.19491 0.00169 0.19375 C 0.00286 0.19329 0.00416 0.19306 0.0052 0.19237 C 0.00768 0.19051 0.00976 0.18774 0.01224 0.18612 C 0.02122 0.18056 0.0207 0.18264 0.02786 0.17987 C 0.0483 0.17223 0.03007 0.17778 0.05052 0.17223 C 0.05898 0.16088 0.05286 0.16852 0.0707 0.15209 C 0.07669 0.1463 0.08242 0.13889 0.08893 0.13496 C 0.1052 0.125 0.12343 0.12246 0.13776 0.10556 C 0.14036 0.10232 0.14322 0.09954 0.1457 0.09607 C 0.15625 0.08125 0.16575 0.06783 0.17356 0.04815 C 0.18072 0.02987 0.18164 0.00672 0.18489 -0.01388 C 0.18854 -0.0368 0.18984 -0.04259 0.19362 -0.06041 C 0.19375 -0.0625 0.19544 -0.0824 0.19531 -0.08379 C 0.19492 -0.09259 0.1944 -0.10162 0.1927 -0.11018 C 0.18997 -0.12453 0.1858 -0.13796 0.18229 -0.15185 C 0.17994 -0.16088 0.17395 -0.18009 0.17174 -0.18449 C 0.1677 -0.19282 0.16302 -0.20023 0.15781 -0.20625 C 0.15026 -0.21504 0.13229 -0.2287 0.12291 -0.23402 C 0.11692 -0.23773 0.11067 -0.23981 0.10468 -0.24351 C 0.1013 -0.24537 0.09843 -0.24953 0.09505 -0.25115 C 0.08815 -0.25463 0.08112 -0.25601 0.07408 -0.25902 C 0.06744 -0.2618 0.0608 -0.26597 0.05403 -0.26828 C 0.03997 -0.27314 0.01849 -0.27824 0.00351 -0.27916 C -0.02383 -0.28078 -0.05118 -0.28125 -0.07852 -0.28217 C -0.08112 -0.28333 -0.08373 -0.28379 -0.08633 -0.28518 C -0.08933 -0.28703 -0.0948 -0.29213 -0.09766 -0.29467 C -0.09987 -0.29861 -0.10378 -0.30463 -0.10547 -0.31018 C -0.10638 -0.31296 -0.10756 -0.31898 -0.10821 -0.32245 C -0.10782 -0.33287 -0.10847 -0.34328 -0.1073 -0.35324 C -0.10691 -0.35671 -0.10521 -0.35902 -0.10378 -0.36134 C -0.10079 -0.3662 -0.09766 -0.37129 -0.09415 -0.37523 C -0.08776 -0.38263 -0.06719 -0.40185 -0.06016 -0.40463 C -0.04701 -0.40995 -0.02696 -0.41296 -0.01133 -0.4155 C -0.00521 -0.41759 0.00078 -0.4206 0.00703 -0.42175 C 0.02174 -0.4243 0.03658 -0.42615 0.05143 -0.42638 L 0.24856 -0.43101 L 0.3 -0.43425 L 0.36367 -0.43564 C 0.36614 -0.43588 0.36822 -0.43958 0.3707 -0.44027 C 0.37552 -0.44213 0.38046 -0.44305 0.38554 -0.44351 C 0.40208 -0.44513 0.41862 -0.4456 0.43515 -0.44652 C 0.43632 -0.44699 0.4375 -0.44745 0.43867 -0.44814 C 0.44075 -0.44953 0.44257 -0.45277 0.44479 -0.45277 C 0.45677 -0.45231 0.46862 -0.44861 0.48059 -0.44652 L 0.4875 -0.44351 C 0.48893 -0.44282 0.49049 -0.44282 0.49192 -0.44189 C 0.49283 -0.4412 0.49362 -0.43958 0.49453 -0.43888 C 0.49648 -0.43703 0.49856 -0.43588 0.50065 -0.43425 C 0.5082 -0.42731 0.50833 -0.42523 0.51627 -0.42013 C 0.5177 -0.41921 0.51927 -0.41921 0.5207 -0.41875 C 0.52148 -0.41713 0.52239 -0.4155 0.5233 -0.41388 C 0.52643 -0.40925 0.52682 -0.41018 0.52942 -0.40463 C 0.53125 -0.40069 0.53281 -0.39652 0.53463 -0.39236 C 0.53697 -0.37963 0.53307 -0.3993 0.53984 -0.37523 C 0.54127 -0.37013 0.54218 -0.36481 0.54335 -0.35972 C 0.54778 -0.31435 0.54466 -0.35023 0.54687 -0.31782 C 0.55104 -0.25393 0.5496 -0.28796 0.55117 -0.2449 C 0.54947 -0.22338 0.54856 -0.20115 0.54596 -0.17986 C 0.54505 -0.17314 0.54283 -0.16713 0.54075 -0.16134 C 0.53554 -0.14675 0.53046 -0.13217 0.52408 -0.11944 C 0.50273 -0.07592 0.48125 -0.06088 0.45182 -0.02939 C 0.4375 -0.01412 0.39726 0.02547 0.39596 0.02639 C 0.39153 0.0294 0.38724 0.03287 0.38281 0.03565 C 0.36497 0.04723 0.35039 0.05672 0.33229 0.06366 C 0.322 0.0676 0.30924 0.06783 0.29908 0.06829 L 0.13515 0.07292 C 0.13138 0.07338 0.1276 0.07338 0.12382 0.07454 C 0.11966 0.07547 0.11575 0.07755 0.11158 0.07917 C 0.10989 0.07963 0.10807 0.07987 0.10638 0.08056 C 0.1026 0.08241 0.09882 0.08519 0.09505 0.08681 C 0.09335 0.08774 0.09153 0.08774 0.08984 0.08843 C 0.08867 0.08889 0.0875 0.08936 0.08632 0.09005 C 0.08255 0.09422 0.0789 0.09862 0.075 0.10232 C 0.07421 0.10325 0.07304 0.10278 0.07239 0.10394 C 0.07148 0.10556 0.07122 0.10811 0.0707 0.11019 C 0.07252 0.11922 0.07356 0.13033 0.07851 0.13658 C 0.07968 0.13797 0.08138 0.1375 0.08281 0.13797 C 0.08489 0.13959 0.08684 0.14144 0.08893 0.1426 C 0.0996 0.14885 0.11106 0.15348 0.12213 0.15672 C 0.12695 0.15811 0.13203 0.1588 0.13697 0.15973 C 0.1427 0.15926 0.14856 0.15996 0.15442 0.15811 C 0.15768 0.15718 0.15833 0.15139 0.15963 0.14746 C 0.16041 0.14468 0.17291 0.1088 0.17526 0.09931 C 0.18268 0.06945 0.17994 0.08311 0.18398 0.05903 C 0.18281 0.03264 0.18294 0.00602 0.18046 -0.02013 C 0.17968 -0.02939 0.17656 -0.03773 0.17447 -0.04652 C 0.17057 -0.06203 0.16562 -0.0743 0.15963 -0.08842 C 0.15599 -0.09652 0.14804 -0.11111 0.14296 -0.11782 C 0.14127 -0.12013 0.13398 -0.12685 0.13164 -0.1287 C 0.1276 -0.13194 0.12382 -0.13657 0.11953 -0.13796 C 0.10729 -0.14166 0.11627 -0.13865 0.09414 -0.14884 C 0.09127 -0.15023 0.09075 -0.15023 0.08802 -0.15185 C 0.08229 -0.15578 0.08138 -0.15671 0.075 -0.16435 C 0.07408 -0.16527 0.07317 -0.1662 0.07239 -0.16736 C 0.0694 -0.17245 0.06367 -0.18287 0.06367 -0.18263 C 0.06341 -0.18495 0.06315 -0.18703 0.06276 -0.18912 C 0.0625 -0.19074 0.06197 -0.19213 0.06197 -0.19375 C 0.06197 -0.20046 0.06197 -0.2074 0.06276 -0.21388 C 0.06289 -0.21504 0.06393 -0.21504 0.06458 -0.2155 L 0.13085 -0.21851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5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9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628" y="-43947"/>
            <a:ext cx="12341628" cy="69019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9628" y="77725"/>
            <a:ext cx="3446457" cy="35240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9778" y="3113456"/>
            <a:ext cx="3563791" cy="35637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927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43 -0.00209 L -0.02643 -0.00209 C -0.02968 -0.0007 -0.03294 0.00046 -0.03606 0.00254 C -0.03711 0.00301 -0.03776 0.00509 -0.03867 0.00555 C -0.04036 0.00648 -0.04218 0.00625 -0.04388 0.00717 C -0.05872 0.01412 -0.04505 0.01018 -0.05872 0.01342 C -0.08659 0.02824 -0.04726 0.00787 -0.07708 0.02106 C -0.08086 0.02268 -0.0845 0.02569 -0.08841 0.02731 C -0.09153 0.0287 -0.09479 0.02916 -0.09804 0.03032 C -0.11562 0.03796 -0.09896 0.0331 -0.11276 0.03657 C -0.11458 0.03819 -0.11614 0.04028 -0.1181 0.0412 C -0.12057 0.04236 -0.1233 0.04213 -0.12591 0.04282 C -0.1276 0.04328 -0.12942 0.04375 -0.13112 0.04444 L -0.18255 0.04282 C -0.18463 0.04259 -0.18659 0.04166 -0.18867 0.0412 C -0.19101 0.04074 -0.19336 0.04004 -0.1957 0.03958 C -0.19948 0.03912 -0.20325 0.03865 -0.20703 0.03819 C -0.21966 0.02916 -0.21276 0.03356 -0.22799 0.02569 C -0.22995 0.02477 -0.2319 0.02315 -0.23398 0.02268 L -0.2401 0.02106 C -0.24192 0.01944 -0.24349 0.01759 -0.24531 0.01643 C -0.247 0.01551 -0.24896 0.0162 -0.25065 0.01481 C -0.26458 0.00463 -0.24856 0.01134 -0.26015 0.00717 C -0.26224 0.00555 -0.26419 0.00393 -0.26627 0.00254 C -0.27122 -0.00093 -0.27135 2.59259E-6 -0.27591 -0.00371 C -0.27942 -0.00672 -0.28307 -0.00926 -0.28633 -0.01297 C -0.28724 -0.01412 -0.28802 -0.01528 -0.28893 -0.01621 C -0.29062 -0.01783 -0.29258 -0.01875 -0.29427 -0.02084 C -0.29726 -0.02454 -0.29987 -0.0294 -0.30299 -0.0331 C -0.30716 -0.0382 -0.30468 -0.03519 -0.30989 -0.04236 C -0.31054 -0.04445 -0.31093 -0.04676 -0.31172 -0.04861 C -0.31237 -0.05047 -0.31367 -0.05139 -0.31432 -0.05324 C -0.32057 -0.07593 -0.30911 -0.04676 -0.31771 -0.06736 C -0.3181 -0.07408 -0.3181 -0.08079 -0.31862 -0.0875 C -0.31901 -0.09121 -0.31992 -0.09468 -0.32031 -0.09838 C -0.3207 -0.10093 -0.32096 -0.10347 -0.32122 -0.10602 C -0.32148 -0.1081 -0.32187 -0.11019 -0.32213 -0.11227 C -0.32148 -0.13866 -0.32109 -0.16505 -0.32031 -0.19121 C -0.32031 -0.19445 -0.31979 -0.19746 -0.31953 -0.2007 C -0.31575 -0.24491 -0.31979 -0.20672 -0.31601 -0.23148 C -0.31432 -0.24283 -0.3164 -0.23588 -0.31341 -0.24398 C -0.31315 -0.24699 -0.31315 -0.25023 -0.3125 -0.25324 C -0.31067 -0.26273 -0.30937 -0.26505 -0.30638 -0.27199 C -0.30495 -0.27963 -0.30625 -0.27431 -0.30299 -0.28264 C -0.30169 -0.28588 -0.30078 -0.28912 -0.29948 -0.29213 C -0.29817 -0.29491 -0.29648 -0.29699 -0.29505 -0.29977 C -0.29388 -0.30232 -0.29271 -0.30486 -0.29153 -0.30764 C -0.29127 -0.30903 -0.29127 -0.31088 -0.29075 -0.31227 C -0.2901 -0.31366 -0.28893 -0.31412 -0.28815 -0.31528 C -0.28685 -0.31713 -0.28567 -0.31922 -0.28463 -0.32153 C -0.28372 -0.32338 -0.28307 -0.32593 -0.28203 -0.32778 C -0.28125 -0.32894 -0.28021 -0.32963 -0.27942 -0.33079 C -0.27825 -0.33241 -0.27695 -0.33357 -0.27591 -0.33542 C -0.27461 -0.33773 -0.2737 -0.34097 -0.27239 -0.34329 C -0.27083 -0.34607 -0.26875 -0.34815 -0.26718 -0.35093 C -0.2664 -0.35232 -0.26627 -0.3544 -0.26549 -0.35556 C -0.26172 -0.36135 -0.2612 -0.36135 -0.25755 -0.36343 C -0.25677 -0.36482 -0.25586 -0.36667 -0.25495 -0.36806 C -0.25312 -0.37084 -0.25039 -0.37431 -0.24804 -0.3757 C -0.24661 -0.37662 -0.24505 -0.37685 -0.24362 -0.37732 C -0.24245 -0.37778 -0.24127 -0.37824 -0.2401 -0.37894 C -0.23593 -0.3838 -0.23854 -0.38148 -0.23229 -0.38496 L -0.22448 -0.38982 C -0.22226 -0.39097 -0.2207 -0.39213 -0.21836 -0.39283 C -0.21627 -0.39352 -0.21432 -0.39375 -0.21224 -0.39445 C -0.20377 -0.39375 -0.19531 -0.39445 -0.18698 -0.39283 C -0.18502 -0.39236 -0.18346 -0.38959 -0.18177 -0.3882 C -0.18086 -0.3875 -0.17995 -0.38727 -0.17903 -0.38658 C -0.17617 -0.38472 -0.1733 -0.38241 -0.17031 -0.38033 C -0.16888 -0.3794 -0.16745 -0.37847 -0.16601 -0.37732 C -0.15768 -0.36991 -0.16159 -0.37199 -0.15468 -0.36945 C -0.147 -0.36042 -0.15924 -0.37454 -0.14687 -0.36343 C -0.14453 -0.36135 -0.14205 -0.35972 -0.13984 -0.35718 C -0.13893 -0.35602 -0.13815 -0.35486 -0.13724 -0.35417 C -0.13554 -0.35278 -0.13372 -0.35209 -0.13203 -0.35093 L -0.12942 -0.34931 C -0.12851 -0.34885 -0.1276 -0.34815 -0.12682 -0.34792 L -0.1233 -0.3463 C -0.12213 -0.34537 -0.12096 -0.34398 -0.11979 -0.34329 C -0.1181 -0.3419 -0.11627 -0.34121 -0.11458 -0.34005 C -0.11367 -0.33959 -0.11289 -0.33889 -0.11198 -0.33866 C -0.1108 -0.33797 -0.10963 -0.3375 -0.10846 -0.33704 C -0.10755 -0.33658 -0.10677 -0.33565 -0.10586 -0.33542 C -0.10351 -0.33472 -0.10117 -0.33449 -0.09883 -0.3338 C -0.07825 -0.32847 -0.09765 -0.33148 -0.06575 -0.32917 C -0.0651 -0.3294 -0.03828 -0.32709 -0.02734 -0.33241 C -0.01836 -0.33681 -0.02578 -0.33449 -0.01771 -0.33704 L -0.00729 -0.34005 C -0.0056 -0.34121 -0.00156 -0.34352 -0.00026 -0.34468 C 0.00078 -0.34584 0.00117 -0.34838 0.00235 -0.34931 C 0.01081 -0.3581 -0.00039 -0.34051 0.01107 -0.35417 C 0.01185 -0.3551 0.01276 -0.35625 0.01367 -0.35718 C 0.01654 -0.35996 0.01979 -0.36135 0.0224 -0.36482 C 0.02461 -0.36829 0.0293 -0.37523 0.0319 -0.37732 C 0.03334 -0.37847 0.0349 -0.37824 0.03633 -0.37894 C 0.0418 -0.3831 0.04532 -0.38542 0.05026 -0.39121 C 0.05183 -0.39306 0.05313 -0.39537 0.05469 -0.39746 C 0.05547 -0.39861 0.05638 -0.39954 0.05729 -0.40047 L 0.06328 -0.42222 L 0.06511 -0.42847 C 0.06485 -0.4419 0.06472 -0.45533 0.0642 -0.46875 C 0.0642 -0.47037 0.0638 -0.47199 0.06328 -0.47338 C 0.06237 -0.47616 0.06107 -0.47871 0.0599 -0.48125 C 0.05795 -0.49144 0.06042 -0.4794 0.05638 -0.49213 C 0.05508 -0.49607 0.05417 -0.50047 0.05287 -0.5044 C 0.05209 -0.50718 0.05104 -0.50949 0.05026 -0.51227 C 0.04935 -0.51528 0.0487 -0.51852 0.04766 -0.52153 C 0.04701 -0.52338 0.04597 -0.52454 0.04505 -0.52616 C 0.04362 -0.53125 0.04258 -0.53519 0.04063 -0.54005 C 0.03867 -0.54514 0.03334 -0.55602 0.03112 -0.5588 L 0.02852 -0.56181 C 0.02761 -0.56389 0.02696 -0.56644 0.02578 -0.56806 C 0.02513 -0.56898 0.02409 -0.56898 0.02318 -0.56945 C 0.01914 -0.57153 0.01862 -0.5713 0.01367 -0.57269 C 0.01107 -0.57477 0.00847 -0.57732 0.00573 -0.57894 C 0.00378 -0.57986 0.0017 -0.57963 -0.00026 -0.58033 C -0.00442 -0.58195 -0.00156 -0.58241 -0.00638 -0.58357 C -0.01041 -0.58426 -0.01458 -0.58449 -0.01862 -0.58496 C -0.02448 -0.58449 -0.03034 -0.58472 -0.03606 -0.58357 C -0.03763 -0.5831 -0.03893 -0.58125 -0.04049 -0.58033 C -0.04479 -0.57778 -0.04922 -0.57523 -0.05351 -0.57269 C -0.05455 -0.57199 -0.05521 -0.57037 -0.05612 -0.56945 C -0.05755 -0.56829 -0.05898 -0.56736 -0.06054 -0.56644 C -0.06159 -0.56574 -0.06289 -0.56551 -0.06393 -0.56482 C -0.06588 -0.56389 -0.06849 -0.56227 -0.07005 -0.56019 C -0.08593 -0.54074 -0.07304 -0.55625 -0.0806 -0.54468 C -0.08164 -0.54306 -0.08294 -0.54167 -0.08398 -0.54005 C -0.08502 -0.53866 -0.08567 -0.53681 -0.08672 -0.53542 C -0.08776 -0.5338 -0.08893 -0.53218 -0.0901 -0.53079 C -0.09179 -0.52871 -0.09375 -0.52709 -0.09531 -0.52454 C -0.09648 -0.52292 -0.097 -0.52037 -0.09804 -0.51829 C -0.09883 -0.51667 -0.09987 -0.51551 -0.10065 -0.51366 C -0.1013 -0.51227 -0.10169 -0.51042 -0.10234 -0.50903 C -0.10586 -0.50139 -0.10429 -0.50741 -0.10755 -0.49815 C -0.10833 -0.4963 -0.10872 -0.49398 -0.10937 -0.49213 C -0.10989 -0.49051 -0.11054 -0.48912 -0.11106 -0.48727 C -0.11484 -0.47385 -0.1112 -0.48519 -0.11367 -0.47338 C -0.11419 -0.4713 -0.11484 -0.46945 -0.11549 -0.46713 C -0.11601 -0.46459 -0.11666 -0.46204 -0.11718 -0.45949 C -0.11758 -0.45741 -0.11758 -0.45533 -0.1181 -0.45324 C -0.11849 -0.45162 -0.11927 -0.45023 -0.11979 -0.44861 C -0.12005 -0.44699 -0.12031 -0.44537 -0.1207 -0.44398 C -0.12122 -0.4419 -0.122 -0.44005 -0.12239 -0.43773 C -0.12278 -0.43588 -0.12291 -0.43357 -0.1233 -0.43148 C -0.12383 -0.42894 -0.12448 -0.42639 -0.125 -0.42385 C -0.12565 -0.42084 -0.12617 -0.4176 -0.12682 -0.41459 C -0.12734 -0.41135 -0.12825 -0.40834 -0.12851 -0.40533 C -0.12877 -0.40209 -0.1289 -0.39885 -0.12942 -0.39584 C -0.13008 -0.39213 -0.13112 -0.38866 -0.13203 -0.38496 C -0.13229 -0.38241 -0.13216 -0.37963 -0.13281 -0.37732 C -0.13333 -0.3757 -0.13502 -0.37593 -0.13554 -0.37431 C -0.1362 -0.37199 -0.13606 -0.36898 -0.13633 -0.36644 C -0.13685 -0.36273 -0.1375 -0.35926 -0.13815 -0.35556 C -0.13867 -0.35139 -0.13984 -0.34329 -0.13984 -0.34329 C -0.13958 -0.32709 -0.13984 -0.31111 -0.13893 -0.29514 C -0.13867 -0.29074 -0.1375 -0.28681 -0.13633 -0.28264 C -0.13502 -0.27801 -0.13203 -0.27176 -0.13021 -0.26736 C -0.12968 -0.26574 -0.12916 -0.26412 -0.12851 -0.2625 C -0.12773 -0.26042 -0.12669 -0.25857 -0.12591 -0.25648 C -0.12461 -0.25278 -0.1237 -0.24908 -0.12239 -0.2456 C -0.12031 -0.23935 -0.11745 -0.23195 -0.11458 -0.22685 C -0.11302 -0.22408 -0.11106 -0.22199 -0.10937 -0.21922 C -0.10807 -0.21713 -0.10716 -0.21482 -0.10586 -0.21297 C -0.10481 -0.21158 -0.10351 -0.21111 -0.10234 -0.20996 C -0.10091 -0.20834 -0.09948 -0.20672 -0.09804 -0.20533 C -0.09739 -0.20255 -0.09726 -0.19954 -0.09622 -0.19746 C -0.09479 -0.19468 -0.09271 -0.19329 -0.09101 -0.19121 C -0.0901 -0.19028 -0.08932 -0.18912 -0.08841 -0.1882 C -0.08698 -0.18658 -0.08528 -0.18565 -0.08398 -0.18357 C -0.07995 -0.17616 -0.08216 -0.17824 -0.07799 -0.1757 C -0.06966 -0.16482 -0.07903 -0.17593 -0.07096 -0.16968 C -0.06679 -0.16621 -0.06315 -0.16065 -0.05872 -0.1588 L -0.05182 -0.15556 C -0.04492 -0.14746 -0.05247 -0.15556 -0.03606 -0.14954 C -0.03008 -0.14722 -0.02695 -0.14306 -0.02122 -0.14005 C -0.01953 -0.13935 -0.01771 -0.13912 -0.01601 -0.13866 C -0.0112 -0.13287 -0.01536 -0.13727 -0.00729 -0.13241 C 0.00795 -0.12338 -0.00351 -0.12801 0.01185 -0.12315 C 0.0142 -0.12153 0.01654 -0.11991 0.01888 -0.11852 C 0.02005 -0.11783 0.02123 -0.1176 0.0224 -0.1169 C 0.03959 -0.10463 0.01602 -0.11898 0.03282 -0.10903 C 0.03399 -0.10764 0.03516 -0.10602 0.03633 -0.1044 C 0.03711 -0.10347 0.03815 -0.10255 0.03894 -0.10139 C 0.04024 -0.09954 0.04115 -0.09699 0.04245 -0.09514 C 0.0513 -0.08148 0.04922 -0.08403 0.05638 -0.07662 C 0.05729 -0.07454 0.05821 -0.07269 0.05899 -0.07037 C 0.06159 -0.06204 0.05769 -0.06922 0.06159 -0.06111 C 0.06263 -0.0588 0.06407 -0.05718 0.06511 -0.05486 C 0.06875 -0.04676 0.06797 -0.04699 0.07032 -0.03935 C 0.07149 -0.03565 0.07266 -0.03218 0.07383 -0.02847 C 0.07409 -0.02639 0.07435 -0.02431 0.07474 -0.02222 C 0.07526 -0.01922 0.07644 -0.01297 0.07644 -0.01297 C 0.0767 -0.01042 0.07813 0.00509 0.07813 0.00717 C 0.07813 0.03565 0.07813 0.06412 0.07735 0.09236 C 0.07709 0.10023 0.07578 0.10254 0.07383 0.10787 C 0.07214 0.1199 0.07435 0.10879 0.07032 0.11875 C 0.06953 0.1206 0.06927 0.12291 0.06862 0.125 C 0.0681 0.12662 0.06732 0.12801 0.0668 0.12963 C 0.06615 0.13171 0.06576 0.13379 0.06511 0.13588 C 0.0638 0.13958 0.06211 0.14305 0.06068 0.14676 C 0.0586 0.15231 0.05703 0.15856 0.05469 0.16365 C 0.05313 0.1669 0.05183 0.1699 0.05026 0.17291 C 0.04883 0.17569 0.04727 0.17801 0.04597 0.18078 C 0.04492 0.18264 0.04414 0.18495 0.04323 0.18703 C 0.04271 0.18842 0.04232 0.19028 0.04154 0.19166 C 0.03907 0.1956 0.03646 0.1993 0.03373 0.20254 C 0.0319 0.20463 0.02995 0.20602 0.02852 0.20856 C 0.02761 0.21018 0.02696 0.21227 0.02578 0.21342 C 0.02331 0.21551 0.01745 0.21713 0.01446 0.21805 C 0.00742 0.21967 0.00703 0.21944 -0.00026 0.22106 C -0.00481 0.22199 -0.00729 0.22291 -0.01172 0.22407 C -0.01771 0.22384 -0.04974 0.22453 -0.06484 0.22106 C -0.07031 0.21967 -0.06653 0.21967 -0.07187 0.21643 C -0.07409 0.21504 -0.07643 0.21435 -0.07877 0.21342 C -0.0806 0.21134 -0.08203 0.2081 -0.08398 0.20717 L -0.0901 0.20393 C -0.09101 0.20347 -0.09192 0.20301 -0.09271 0.20254 C -0.09388 0.20185 -0.09505 0.20139 -0.09622 0.20092 C -0.10573 0.18958 -0.09114 0.20625 -0.10234 0.19629 C -0.11289 0.1868 -0.10052 0.1949 -0.10846 0.19004 C -0.11679 0.17523 -0.10612 0.19282 -0.11367 0.18379 C -0.11471 0.18264 -0.11549 0.18102 -0.11627 0.17916 C -0.11758 0.17615 -0.1181 0.17199 -0.11979 0.1699 C -0.12435 0.16435 -0.1207 0.16967 -0.125 0.16065 C -0.13008 0.15023 -0.12552 0.16157 -0.12942 0.15139 C -0.13229 0.12546 -0.13268 0.1287 -0.13021 0.09074 C -0.13008 0.08703 -0.12851 0.08356 -0.1276 0.08009 C -0.12708 0.0743 -0.12656 0.06852 -0.12591 0.06296 C -0.12565 0.06088 -0.12513 0.05879 -0.125 0.05671 C -0.12461 0.04953 -0.12448 0.04236 -0.12422 0.03495 C -0.12383 0.0206 -0.12396 0.00602 -0.1233 -0.00834 C -0.12304 -0.01204 -0.12161 -0.01551 -0.12148 -0.01922 C -0.12083 -0.06806 -0.11849 -0.05625 -0.125 -0.07963 C -0.12513 -0.08218 -0.12695 -0.09908 -0.125 -0.1044 C -0.12422 -0.10672 -0.12265 -0.10764 -0.12148 -0.10903 C -0.12122 -0.11181 -0.1207 -0.11435 -0.1207 -0.1169 C -0.1207 -0.11991 -0.12239 -0.12408 -0.1233 -0.12616 C -0.12617 -0.13357 -0.12487 -0.13125 -0.12851 -0.13542 C -0.12903 -0.13704 -0.12968 -0.13843 -0.13021 -0.14005 C -0.13086 -0.14213 -0.13138 -0.14445 -0.13203 -0.1463 C -0.13281 -0.14861 -0.13372 -0.15047 -0.13463 -0.15255 C -0.13906 -0.17662 -0.13398 -0.15185 -0.13815 -0.16644 C -0.13854 -0.16806 -0.13841 -0.16968 -0.13893 -0.17107 C -0.13971 -0.17292 -0.14088 -0.17408 -0.14153 -0.1757 C -0.14258 -0.17824 -0.14323 -0.18102 -0.14427 -0.18357 C -0.14531 -0.18635 -0.14648 -0.18866 -0.14765 -0.19121 C -0.14804 -0.19283 -0.14804 -0.19468 -0.14856 -0.19584 C -0.14948 -0.19792 -0.15091 -0.19885 -0.15208 -0.2007 C -0.15325 -0.20255 -0.15442 -0.20463 -0.1556 -0.20672 C -0.15625 -0.2081 -0.15651 -0.21019 -0.15729 -0.21135 C -0.15807 -0.21273 -0.15911 -0.21343 -0.15989 -0.21459 C -0.1608 -0.21597 -0.16159 -0.21783 -0.1625 -0.21922 C -0.16367 -0.22084 -0.16497 -0.22199 -0.16601 -0.22385 C -0.16679 -0.22523 -0.16705 -0.22709 -0.16771 -0.22847 C -0.16849 -0.22986 -0.16953 -0.23033 -0.17031 -0.23148 C -0.17565 -0.23912 -0.16705 -0.22894 -0.17474 -0.24097 C -0.1763 -0.24329 -0.17851 -0.24445 -0.17995 -0.24699 C -0.18333 -0.25301 -0.18151 -0.25047 -0.18515 -0.25486 C -0.18489 -0.25648 -0.18515 -0.25857 -0.18437 -0.25949 C -0.18307 -0.26088 -0.17851 -0.26088 -0.17995 -0.26111 C -0.18893 -0.26227 -0.19804 -0.26204 -0.20703 -0.2625 L -0.24271 -0.26574 C -0.24557 -0.26644 -0.24909 -0.26667 -0.25143 -0.27037 C -0.25872 -0.28172 -0.25351 -0.27593 -0.25755 -0.28426 C -0.25859 -0.28658 -0.25989 -0.28843 -0.26106 -0.29051 C -0.26172 -0.29306 -0.26211 -0.29584 -0.26276 -0.29815 C -0.26354 -0.30093 -0.26471 -0.30324 -0.26549 -0.30602 C -0.26588 -0.30787 -0.26588 -0.31019 -0.26627 -0.31227 C -0.26679 -0.31435 -0.26745 -0.31644 -0.2681 -0.31852 C -0.26836 -0.32107 -0.26849 -0.32361 -0.26888 -0.32616 C -0.26992 -0.33241 -0.27122 -0.33866 -0.27239 -0.34468 C -0.27265 -0.3463 -0.27304 -0.34792 -0.2733 -0.34931 C -0.27356 -0.35255 -0.27435 -0.36019 -0.275 -0.36343 C -0.27552 -0.36597 -0.27617 -0.36852 -0.27682 -0.37107 C -0.27708 -0.37269 -0.27734 -0.37431 -0.2776 -0.3757 C -0.27799 -0.37894 -0.27799 -0.38195 -0.27851 -0.38496 C -0.2789 -0.38727 -0.28021 -0.38889 -0.28021 -0.39121 C -0.28099 -0.46783 -0.2875 -0.44861 -0.2776 -0.475 C -0.27422 -0.5051 -0.27773 -0.47917 -0.27422 -0.49815 C -0.27226 -0.50834 -0.27461 -0.50093 -0.27148 -0.50903 C -0.27122 -0.51158 -0.27083 -0.51412 -0.2707 -0.5169 C -0.27031 -0.52084 -0.27031 -0.52523 -0.26979 -0.52917 C -0.26927 -0.5338 -0.26771 -0.54051 -0.26627 -0.54468 C -0.26523 -0.54792 -0.26393 -0.55093 -0.26276 -0.55394 C -0.26106 -0.5588 -0.26106 -0.55926 -0.25846 -0.56343 C -0.25729 -0.56505 -0.25612 -0.56644 -0.25495 -0.56806 C -0.25416 -0.56898 -0.25312 -0.56991 -0.25234 -0.57107 C -0.25143 -0.57246 -0.25078 -0.57454 -0.24974 -0.5757 C -0.2487 -0.57685 -0.24739 -0.57662 -0.24622 -0.57732 C -0.24453 -0.57824 -0.24284 -0.57963 -0.24101 -0.58033 C -0.2358 -0.58218 -0.23802 -0.58102 -0.23398 -0.58357 C -0.23112 -0.58287 -0.22812 -0.5831 -0.22526 -0.58195 C -0.22435 -0.58148 -0.22356 -0.57986 -0.22265 -0.57894 C -0.22148 -0.57732 -0.22031 -0.57593 -0.21927 -0.57408 C -0.21562 -0.56875 -0.21692 -0.56968 -0.21393 -0.56181 C -0.21341 -0.56042 -0.21015 -0.55324 -0.20963 -0.55093 C -0.20377 -0.52847 -0.20846 -0.5419 -0.20442 -0.53079 C -0.20403 -0.52824 -0.2039 -0.52547 -0.20351 -0.52292 C -0.20299 -0.51991 -0.20182 -0.51366 -0.20182 -0.51366 C -0.20208 -0.50278 -0.20117 -0.49167 -0.2026 -0.48125 C -0.20338 -0.47616 -0.20586 -0.47246 -0.20781 -0.46875 C -0.20937 -0.46621 -0.21054 -0.4632 -0.21224 -0.46111 C -0.21302 -0.45996 -0.21406 -0.46019 -0.21484 -0.45949 C -0.2164 -0.4581 -0.21771 -0.45625 -0.21927 -0.45486 C -0.22161 -0.45278 -0.2263 -0.45 -0.22877 -0.44861 C -0.22968 -0.44699 -0.23021 -0.44468 -0.23138 -0.44398 C -0.23398 -0.4426 -0.23672 -0.44329 -0.23932 -0.44236 C -0.24192 -0.44167 -0.24453 -0.44028 -0.24713 -0.43935 L -0.25755 -0.44097 C -0.2625 -0.44144 -0.26745 -0.44121 -0.27239 -0.44236 C -0.27396 -0.44283 -0.27526 -0.44468 -0.27682 -0.4456 C -0.27721 -0.44584 -0.28437 -0.44861 -0.28633 -0.45023 C -0.28867 -0.45209 -0.29127 -0.45371 -0.29336 -0.45648 C -0.30104 -0.46667 -0.29752 -0.46412 -0.30299 -0.46713 C -0.30351 -0.46875 -0.30416 -0.47014 -0.30468 -0.47176 C -0.30833 -0.48472 -0.30182 -0.46667 -0.30729 -0.48264 C -0.30833 -0.48588 -0.30963 -0.48889 -0.3108 -0.49213 C -0.31133 -0.49352 -0.31211 -0.49491 -0.3125 -0.49676 C -0.31315 -0.49931 -0.3138 -0.50185 -0.31432 -0.5044 C -0.31471 -0.50648 -0.31471 -0.50857 -0.3151 -0.51065 C -0.31614 -0.51505 -0.31718 -0.5176 -0.31862 -0.52153 C -0.31927 -0.525 -0.31979 -0.52871 -0.32031 -0.53241 C -0.32096 -0.53542 -0.32161 -0.53843 -0.32213 -0.54167 C -0.32239 -0.54352 -0.32317 -0.55023 -0.32383 -0.55255 C -0.32435 -0.55417 -0.32513 -0.55533 -0.32565 -0.55718 C -0.3263 -0.56019 -0.3263 -0.56366 -0.32734 -0.56644 C -0.32799 -0.56806 -0.32864 -0.56945 -0.32903 -0.57107 C -0.32955 -0.57246 -0.32955 -0.57431 -0.32995 -0.5757 C -0.3306 -0.57755 -0.33385 -0.58542 -0.33515 -0.58658 C -0.33685 -0.5882 -0.33867 -0.58866 -0.34049 -0.58959 L -0.3431 -0.59121 C -0.34648 -0.59074 -0.35013 -0.59097 -0.35351 -0.58959 C -0.35638 -0.58866 -0.35612 -0.58496 -0.35781 -0.58195 C -0.35859 -0.58056 -0.35976 -0.5801 -0.36054 -0.57894 C -0.36185 -0.57639 -0.36276 -0.57361 -0.36393 -0.57107 C -0.36458 -0.56806 -0.36471 -0.56459 -0.36575 -0.56181 C -0.36718 -0.55787 -0.36823 -0.55533 -0.36927 -0.55093 C -0.36966 -0.54885 -0.36979 -0.54676 -0.37005 -0.54468 C -0.37122 -0.53773 -0.37096 -0.5419 -0.37187 -0.5338 C -0.3733 -0.52037 -0.37213 -0.52709 -0.37356 -0.51065 C -0.37409 -0.50486 -0.37487 -0.49931 -0.37526 -0.49352 C -0.37578 -0.48843 -0.37591 -0.48334 -0.37617 -0.47801 C -0.37695 -0.46621 -0.37721 -0.46597 -0.37877 -0.45324 C -0.38008 -0.4294 -0.38021 -0.43542 -0.37877 -0.40533 C -0.37864 -0.40255 -0.37851 -0.39977 -0.37799 -0.39746 C -0.37734 -0.39514 -0.37617 -0.39329 -0.37526 -0.39121 C -0.37278 -0.35972 -0.3763 -0.39306 -0.37265 -0.3757 C -0.37213 -0.37338 -0.37213 -0.3706 -0.37187 -0.36806 C -0.37109 -0.36204 -0.3707 -0.35996 -0.36927 -0.35417 C -0.3681 -0.34977 -0.36653 -0.34607 -0.36575 -0.34167 C -0.36549 -0.34005 -0.3651 -0.33866 -0.36484 -0.33704 C -0.36445 -0.33449 -0.36458 -0.33172 -0.36393 -0.32917 C -0.36146 -0.31829 -0.35989 -0.32292 -0.35781 -0.30903 C -0.35638 -0.29792 -0.35794 -0.30741 -0.35442 -0.29352 C -0.35377 -0.29097 -0.35325 -0.28843 -0.3526 -0.28588 C -0.35234 -0.28426 -0.35221 -0.28264 -0.35182 -0.28125 C -0.35104 -0.27847 -0.35 -0.27616 -0.34922 -0.27338 C -0.34817 -0.27037 -0.34752 -0.26713 -0.34648 -0.26412 C -0.34557 -0.26135 -0.3444 -0.2588 -0.3431 -0.25648 C -0.33789 -0.24722 -0.3431 -0.26088 -0.33698 -0.24861 C -0.33528 -0.24537 -0.33411 -0.24121 -0.33255 -0.23773 C -0.32734 -0.2257 -0.32903 -0.2301 -0.32213 -0.21922 C -0.32122 -0.21783 -0.32057 -0.21574 -0.31953 -0.21459 C -0.31758 -0.21204 -0.31536 -0.21065 -0.31341 -0.20834 C -0.31067 -0.20533 -0.30807 -0.20232 -0.3056 -0.19908 C -0.30442 -0.19746 -0.30312 -0.1963 -0.30208 -0.19445 C -0.3013 -0.19306 -0.30117 -0.19074 -0.30026 -0.18982 C -0.2987 -0.18773 -0.29674 -0.18681 -0.29505 -0.18519 C -0.29388 -0.1838 -0.29284 -0.18195 -0.29153 -0.18033 C -0.29075 -0.1794 -0.28984 -0.17847 -0.28893 -0.17732 C -0.28724 -0.17477 -0.28541 -0.17222 -0.28372 -0.16968 C -0.28255 -0.1676 -0.28164 -0.16505 -0.28021 -0.16343 C -0.27929 -0.16227 -0.27799 -0.16227 -0.27682 -0.16181 C -0.27591 -0.15972 -0.27526 -0.15741 -0.27422 -0.15556 C -0.27161 -0.15162 -0.26992 -0.15116 -0.26718 -0.14954 C -0.26133 -0.13889 -0.26432 -0.14144 -0.25937 -0.13866 C -0.25729 -0.13611 -0.25508 -0.1338 -0.25325 -0.13079 C -0.25234 -0.1294 -0.25156 -0.12755 -0.25065 -0.12616 C -0.24961 -0.12477 -0.24817 -0.12454 -0.24713 -0.12315 C -0.24492 -0.11991 -0.24336 -0.11505 -0.24101 -0.11227 C -0.2401 -0.11111 -0.23919 -0.11042 -0.23841 -0.10903 C -0.23711 -0.10718 -0.23593 -0.1051 -0.23489 -0.10301 C -0.2276 -0.0882 -0.23567 -0.10278 -0.2306 -0.09352 C -0.23021 -0.09167 -0.23021 -0.08935 -0.22968 -0.0875 C -0.22877 -0.08403 -0.22617 -0.07801 -0.22617 -0.07801 C -0.22461 -0.06667 -0.2263 -0.07709 -0.22356 -0.06574 C -0.22148 -0.05695 -0.22409 -0.06528 -0.22187 -0.05486 C -0.22135 -0.05278 -0.2207 -0.0507 -0.22005 -0.04861 C -0.21979 -0.0456 -0.2194 -0.0426 -0.21927 -0.03935 C -0.21888 -0.0331 -0.21901 -0.02685 -0.21836 -0.02084 C -0.2181 -0.01852 -0.21718 -0.01667 -0.21653 -0.01459 C -0.21692 0.00139 -0.21692 0.01759 -0.21745 0.03356 C -0.21771 0.04074 -0.21836 0.04004 -0.21927 0.04583 C -0.21953 0.04838 -0.21979 0.05115 -0.22005 0.0537 C -0.22005 0.05393 -0.22122 0.06736 -0.22187 0.06921 C -0.22265 0.07153 -0.22422 0.07338 -0.22526 0.07523 L -0.22877 0.09398 L -0.22968 0.09861 C -0.22995 0.10023 -0.23008 0.10185 -0.2306 0.10324 L -0.23229 0.10787 C -0.23541 0.12477 -0.23047 0.09907 -0.23489 0.11713 C -0.23567 0.12014 -0.23567 0.12384 -0.23672 0.12639 L -0.24192 0.14051 C -0.24245 0.1419 -0.24297 0.14352 -0.24362 0.14514 C -0.24453 0.14722 -0.24544 0.14907 -0.24622 0.15139 C -0.24739 0.1544 -0.24804 0.15856 -0.24974 0.16065 L -0.25495 0.1669 C -0.25638 0.17453 -0.25481 0.16898 -0.25846 0.17453 C -0.25976 0.17639 -0.26067 0.17893 -0.26198 0.18078 C -0.26302 0.1824 -0.26432 0.18379 -0.26549 0.18541 C -0.26666 0.18727 -0.26758 0.19004 -0.26888 0.19166 C -0.27057 0.19352 -0.27252 0.19444 -0.27422 0.19629 C -0.28268 0.20532 -0.27239 0.19606 -0.28112 0.20717 C -0.2819 0.2081 -0.28281 0.2081 -0.28372 0.20856 C -0.29531 0.22222 -0.28685 0.21504 -0.31172 0.2118 C -0.31497 0.21018 -0.31627 0.20995 -0.31953 0.20717 C -0.32044 0.20625 -0.32122 0.20509 -0.32213 0.20393 C -0.325 0.20092 -0.32812 0.19838 -0.33086 0.19467 C -0.33203 0.19305 -0.33307 0.19143 -0.33437 0.19004 C -0.33633 0.18773 -0.33841 0.18611 -0.34049 0.18379 C -0.34218 0.18194 -0.34388 0.17963 -0.3457 0.17754 C -0.34622 0.17615 -0.34648 0.17407 -0.34739 0.17291 C -0.35703 0.16157 -0.34635 0.1794 -0.3526 0.16828 L -0.35442 0.15903 C -0.35468 0.1574 -0.35495 0.15602 -0.35521 0.1544 C -0.35768 0.14352 -0.35651 0.1493 -0.35872 0.13727 C -0.35898 0.12453 -0.35911 0.11157 -0.35963 0.09861 C -0.35963 0.09699 -0.36054 0.0956 -0.36054 0.09398 C -0.36015 0.07129 -0.3595 0.04838 -0.35872 0.02569 C -0.35872 0.02384 -0.35833 0.01134 -0.35703 0.00717 C -0.35377 -0.00301 -0.34726 -0.0081 -0.34479 -0.01922 C -0.34271 -0.02871 -0.34388 -0.02454 -0.34127 -0.03172 C -0.34075 -0.03472 -0.34036 -0.03797 -0.33958 -0.04097 C -0.33125 -0.07037 -0.3401 -0.04005 -0.33346 -0.06111 C -0.33281 -0.0632 -0.33229 -0.06505 -0.33177 -0.06736 C -0.33138 -0.06875 -0.33125 -0.07037 -0.33086 -0.07199 C -0.33008 -0.07454 -0.32903 -0.07709 -0.32825 -0.07963 C -0.32851 -0.09838 -0.32851 -0.1169 -0.32903 -0.13542 C -0.32929 -0.14167 -0.3306 -0.14236 -0.33177 -0.14792 C -0.33216 -0.14977 -0.33216 -0.15209 -0.33255 -0.15417 C -0.33307 -0.15672 -0.33372 -0.15926 -0.33437 -0.16181 C -0.33437 -0.16204 -0.3358 -0.17778 -0.33606 -0.17894 C -0.33659 -0.18079 -0.33776 -0.18195 -0.33867 -0.18357 C -0.34023 -0.19491 -0.33893 -0.19445 -0.3431 -0.2007 C -0.34388 -0.20185 -0.34466 -0.20301 -0.3457 -0.20371 C -0.34739 -0.20463 -0.34922 -0.20463 -0.35091 -0.20533 C -0.35182 -0.20556 -0.3526 -0.20625 -0.35351 -0.20672 C -0.36549 -0.20625 -0.37734 -0.20648 -0.38932 -0.20533 C -0.39114 -0.2051 -0.39271 -0.20301 -0.39453 -0.20209 C -0.3957 -0.20162 -0.39687 -0.20116 -0.39804 -0.2007 C -0.40026 -0.19746 -0.4026 -0.19422 -0.40495 -0.19121 C -0.40586 -0.19028 -0.40677 -0.18935 -0.40755 -0.1882 C -0.40976 -0.18472 -0.41172 -0.18102 -0.41367 -0.17732 C -0.41458 -0.1757 -0.41562 -0.17454 -0.41627 -0.17269 C -0.42057 -0.16135 -0.41536 -0.1757 -0.41979 -0.16181 C -0.42031 -0.16019 -0.42096 -0.1588 -0.42148 -0.15718 C -0.42213 -0.1551 -0.42239 -0.15255 -0.4233 -0.15093 C -0.42396 -0.14977 -0.425 -0.15 -0.42591 -0.14954 L -0.4276 -0.14005 L -0.42942 -0.13079 C -0.42968 -0.12732 -0.43047 -0.11644 -0.43112 -0.11227 C -0.43164 -0.10949 -0.43229 -0.10718 -0.43281 -0.1044 C -0.43255 -0.09167 -0.43242 -0.07871 -0.43203 -0.06574 C -0.4319 -0.0625 -0.43203 -0.05903 -0.43112 -0.05648 C -0.42929 -0.05139 -0.42734 -0.04537 -0.42422 -0.04398 C -0.41927 -0.0419 -0.42187 -0.04283 -0.41627 -0.04097 C -0.41549 -0.03935 -0.41471 -0.0375 -0.41367 -0.03635 C -0.41093 -0.03334 -0.40872 -0.0331 -0.40586 -0.03172 C -0.40403 -0.03079 -0.40234 -0.02917 -0.40065 -0.02847 C -0.3858 -0.02292 -0.4 -0.0301 -0.38932 -0.02547 C -0.38724 -0.02454 -0.38515 -0.02361 -0.3832 -0.02222 C -0.38164 -0.02153 -0.38034 -0.01991 -0.37877 -0.01922 C -0.36679 -0.01343 -0.38138 -0.02338 -0.36653 -0.01459 C -0.36484 -0.01343 -0.36302 -0.01273 -0.36133 -0.01158 C -0.35924 -0.00996 -0.35742 -0.00741 -0.35521 -0.00672 C -0.35091 -0.00533 -0.34648 -0.00579 -0.34218 -0.00533 C -0.34049 -0.00417 -0.33867 -0.00301 -0.33698 -0.00209 C -0.33411 -0.00093 -0.33099 -0.00093 -0.32825 0.00092 C -0.32604 0.00231 -0.32435 0.00555 -0.32213 0.00717 C -0.32044 0.00833 -0.31862 0.0081 -0.31692 0.00879 C -0.31575 0.00903 -0.31458 0.00972 -0.31341 0.01018 C -0.31133 0.01111 -0.30937 0.01227 -0.30729 0.01342 C -0.30273 0.01574 -0.30677 0.01412 -0.30117 0.01643 L -0.29336 0.01944 C -0.29218 0.0199 -0.29101 0.02037 -0.28984 0.02106 C -0.28281 0.02523 -0.28815 0.02338 -0.28021 0.02731 C -0.27656 0.02916 -0.27643 0.02801 -0.2733 0.03032 C -0.26797 0.03449 -0.27135 0.03194 -0.26718 0.03819 C -0.2664 0.03935 -0.26536 0.04004 -0.26458 0.0412 C -0.26341 0.04282 -0.26224 0.04444 -0.26106 0.04583 C -0.26054 0.04745 -0.25976 0.04884 -0.25937 0.05046 C -0.25573 0.06342 -0.26172 0.04653 -0.25677 0.05995 C -0.25638 0.06203 -0.25495 0.07199 -0.25495 0.07384 C -0.25521 0.09143 -0.25586 0.10903 -0.25677 0.12639 C -0.25677 0.12824 -0.25716 0.12963 -0.25755 0.13125 C -0.25859 0.13472 -0.26028 0.13796 -0.26198 0.14051 C -0.26276 0.14166 -0.26367 0.14236 -0.26458 0.14352 C -0.2664 0.14606 -0.2681 0.14861 -0.26979 0.15139 C -0.27044 0.15231 -0.27096 0.15347 -0.27148 0.1544 C -0.27265 0.15602 -0.27383 0.1574 -0.275 0.15903 C -0.27916 0.17014 -0.27383 0.1574 -0.28021 0.1669 C -0.28255 0.17014 -0.28437 0.17407 -0.28633 0.17754 C -0.2875 0.17963 -0.28854 0.18217 -0.28984 0.18379 C -0.29075 0.18495 -0.29166 0.18588 -0.29245 0.18703 C -0.29362 0.18842 -0.29466 0.19028 -0.29596 0.19166 C -0.29674 0.19236 -0.29778 0.19236 -0.29856 0.19305 C -0.30182 0.19606 -0.30651 0.20278 -0.30989 0.20393 L -0.31432 0.20555 C -0.31549 0.20648 -0.31653 0.2081 -0.31771 0.20856 C -0.3194 0.20949 -0.32122 0.20972 -0.32304 0.21018 C -0.32448 0.21065 -0.32591 0.21111 -0.32734 0.2118 C -0.32825 0.21227 -0.32903 0.21296 -0.32995 0.21342 C -0.33476 0.21551 -0.33502 0.21458 -0.34049 0.21643 C -0.34166 0.2169 -0.34271 0.21736 -0.34388 0.21805 C -0.35729 0.21736 -0.3707 0.21782 -0.38398 0.21643 C -0.38528 0.2162 -0.38633 0.21412 -0.3875 0.21342 C -0.39036 0.21134 -0.39544 0.21088 -0.39804 0.21018 C -0.39883 0.20926 -0.39961 0.20787 -0.40065 0.20717 C -0.40195 0.20625 -0.40351 0.20602 -0.40495 0.20555 C -0.41172 0.20347 -0.4082 0.20509 -0.41276 0.20254 C -0.41393 0.20092 -0.4151 0.19907 -0.41627 0.19791 C -0.41771 0.19653 -0.42122 0.1956 -0.42239 0.19467 C -0.42356 0.19398 -0.42474 0.19282 -0.42591 0.19166 C -0.42825 0.18912 -0.4306 0.18657 -0.43281 0.18379 C -0.43372 0.18287 -0.43463 0.18194 -0.43554 0.18078 C -0.43815 0.17685 -0.43919 0.17315 -0.44153 0.16828 C -0.44218 0.16736 -0.44271 0.1662 -0.44336 0.16528 C -0.44414 0.16111 -0.44453 0.15833 -0.44596 0.1544 C -0.447 0.15162 -0.4483 0.1493 -0.44948 0.14676 C -0.45481 0.13403 -0.44713 0.15115 -0.45299 0.13588 C -0.4539 0.1331 -0.45521 0.13055 -0.45638 0.12801 C -0.45703 0.125 -0.45729 0.12153 -0.4582 0.11875 C -0.45911 0.11574 -0.46054 0.11365 -0.46172 0.11111 C -0.46263 0.10856 -0.46341 0.10578 -0.46432 0.10324 C -0.46458 0.10115 -0.46484 0.09907 -0.4651 0.09699 C -0.46562 0.09398 -0.46692 0.08773 -0.46692 0.08773 C -0.46718 0.08472 -0.46731 0.08148 -0.46771 0.07847 C -0.46797 0.07685 -0.46862 0.07546 -0.46862 0.07384 C -0.46862 0.01458 -0.47187 0.03148 -0.46601 0.00555 C -0.46536 0.00023 -0.4651 -0.00324 -0.46432 -0.00834 C -0.46406 -0.00996 -0.46367 -0.01135 -0.46341 -0.01297 C -0.45989 -0.03588 -0.46341 -0.01644 -0.45989 -0.0331 C -0.45963 -0.03472 -0.4595 -0.03635 -0.45898 -0.03773 C -0.45859 -0.03959 -0.45781 -0.04097 -0.45729 -0.04236 C -0.4556 -0.06366 -0.45781 -0.04491 -0.45468 -0.05949 C -0.45429 -0.06158 -0.45429 -0.06389 -0.45377 -0.06574 C -0.45312 -0.06806 -0.45195 -0.06968 -0.45117 -0.07199 C -0.45052 -0.07385 -0.45026 -0.07639 -0.44948 -0.07801 C -0.44791 -0.08148 -0.44427 -0.0875 -0.44427 -0.0875 C -0.44362 -0.09051 -0.44336 -0.09398 -0.44245 -0.09676 C -0.44192 -0.09861 -0.44062 -0.09977 -0.43984 -0.10139 C -0.43893 -0.10324 -0.43815 -0.10556 -0.43724 -0.10764 C -0.4332 -0.11597 -0.43515 -0.10857 -0.43112 -0.12153 C -0.42799 -0.13148 -0.4332 -0.12037 -0.42851 -0.13241 C -0.42721 -0.13565 -0.42552 -0.13843 -0.42422 -0.14167 C -0.42265 -0.14514 -0.42135 -0.14908 -0.41979 -0.15255 C -0.41927 -0.15371 -0.41862 -0.1544 -0.4181 -0.15556 C -0.41745 -0.15718 -0.41679 -0.15857 -0.41627 -0.16019 C -0.41562 -0.16227 -0.41536 -0.16482 -0.41458 -0.16644 C -0.41393 -0.16783 -0.41276 -0.16829 -0.41198 -0.16968 C -0.41093 -0.17107 -0.41015 -0.17269 -0.40937 -0.17431 C -0.40755 -0.1838 -0.40963 -0.17477 -0.40403 -0.18658 C -0.4026 -0.18982 -0.40143 -0.19329 -0.39974 -0.19584 C -0.39218 -0.20834 -0.39401 -0.20278 -0.3858 -0.21135 C -0.37213 -0.22593 -0.38802 -0.2125 -0.37187 -0.22685 C -0.37096 -0.22778 -0.37005 -0.22801 -0.36927 -0.22847 C -0.36771 -0.2294 -0.3664 -0.23079 -0.36484 -0.23148 C -0.36341 -0.23241 -0.36198 -0.23241 -0.36054 -0.2331 C -0.35195 -0.23704 -0.36705 -0.23195 -0.3526 -0.23635 C -0.35182 -0.23681 -0.35091 -0.23704 -0.35 -0.23773 C -0.34909 -0.23866 -0.34843 -0.24028 -0.34739 -0.24097 C -0.3457 -0.2419 -0.34388 -0.2419 -0.34218 -0.24236 C -0.33841 -0.24375 -0.33841 -0.24468 -0.33437 -0.2456 C -0.33112 -0.2463 -0.32799 -0.24653 -0.32474 -0.24699 C -0.3233 -0.24769 -0.32187 -0.24792 -0.32031 -0.24861 C -0.31836 -0.24954 -0.3164 -0.25093 -0.31432 -0.25185 C -0.31198 -0.25255 -0.30963 -0.25301 -0.30729 -0.25324 C -0.29648 -0.25417 -0.2858 -0.2544 -0.275 -0.25486 C -0.27422 -0.25579 -0.27343 -0.25741 -0.27239 -0.25787 C -0.26718 -0.26111 -0.2681 -0.25695 -0.26458 -0.2625 C -0.26237 -0.26597 -0.26054 -0.26991 -0.25846 -0.27338 L -0.25586 -0.27801 C -0.2556 -0.28079 -0.25534 -0.28334 -0.25495 -0.28588 C -0.25455 -0.28843 -0.25325 -0.29074 -0.25325 -0.29352 C -0.2526 -0.32222 -0.25117 -0.31667 -0.25586 -0.32917 C -0.25612 -0.33125 -0.25612 -0.33357 -0.25677 -0.33542 C -0.2582 -0.34074 -0.26067 -0.34329 -0.26276 -0.34792 C -0.26354 -0.34931 -0.2638 -0.35116 -0.26458 -0.35255 C -0.26823 -0.35972 -0.27161 -0.36551 -0.27591 -0.37107 C -0.2776 -0.37338 -0.27929 -0.3757 -0.28112 -0.37732 C -0.28281 -0.37894 -0.28476 -0.3801 -0.28633 -0.38195 C -0.29218 -0.38889 -0.28593 -0.38472 -0.29153 -0.38982 C -0.29245 -0.39051 -0.29336 -0.39051 -0.29427 -0.39121 C -0.29609 -0.39306 -0.29739 -0.39653 -0.29948 -0.39746 C -0.30703 -0.40139 -0.30351 -0.39977 -0.30989 -0.40209 C -0.31745 -0.40162 -0.325 -0.40139 -0.33255 -0.40047 C -0.3358 -0.40023 -0.33672 -0.39815 -0.33958 -0.39584 C -0.34036 -0.39537 -0.34127 -0.39491 -0.34218 -0.39445 C -0.35286 -0.38611 -0.33958 -0.39584 -0.3483 -0.3882 C -0.34909 -0.3875 -0.35 -0.38727 -0.35091 -0.38658 C -0.35729 -0.38172 -0.35143 -0.38472 -0.35781 -0.38195 C -0.36341 -0.37547 -0.35872 -0.37986 -0.37005 -0.37732 C -0.37161 -0.37709 -0.37304 -0.37639 -0.37448 -0.3757 C -0.37708 -0.37477 -0.37968 -0.37338 -0.38229 -0.37269 C -0.3858 -0.37176 -0.38932 -0.37153 -0.39271 -0.37107 C -0.39388 -0.3706 -0.39505 -0.37014 -0.39622 -0.36945 C -0.39778 -0.36875 -0.39909 -0.36644 -0.40065 -0.36644 L -0.43281 -0.36806 L -0.44336 -0.37107 C -0.44479 -0.37153 -0.44622 -0.37222 -0.44765 -0.37269 C -0.45026 -0.37338 -0.45299 -0.37361 -0.4556 -0.37431 C -0.46718 -0.38449 -0.45273 -0.37199 -0.46172 -0.37894 C -0.4681 -0.3838 -0.46224 -0.38056 -0.46862 -0.38357 C -0.47409 -0.39005 -0.4681 -0.3831 -0.47474 -0.38982 C -0.47617 -0.39121 -0.4776 -0.39306 -0.47903 -0.39445 C -0.4819 -0.39699 -0.48515 -0.39861 -0.48776 -0.40209 C -0.48893 -0.40371 -0.4901 -0.40533 -0.49127 -0.40672 C -0.49245 -0.4081 -0.49362 -0.4088 -0.49479 -0.40996 C -0.49622 -0.41135 -0.49765 -0.41297 -0.49922 -0.41459 C -0.50026 -0.41574 -0.50143 -0.41667 -0.5026 -0.4176 C -0.50351 -0.41829 -0.50442 -0.41829 -0.50521 -0.41922 C -0.5108 -0.42477 -0.50937 -0.42454 -0.51393 -0.4301 C -0.51953 -0.43658 -0.52343 -0.44051 -0.52968 -0.4456 C -0.5319 -0.44722 -0.53424 -0.44908 -0.53672 -0.45023 C -0.53867 -0.45116 -0.54075 -0.45116 -0.54271 -0.45162 C -0.56054 -0.46366 -0.53997 -0.45093 -0.55586 -0.45787 C -0.55742 -0.45857 -0.55872 -0.46019 -0.56015 -0.46111 C -0.56159 -0.46181 -0.56315 -0.46204 -0.56458 -0.4625 C -0.56575 -0.46297 -0.56692 -0.46366 -0.5681 -0.46412 C -0.57005 -0.46482 -0.57213 -0.46528 -0.57422 -0.46574 L -0.58815 -0.46875 C -0.58958 -0.46922 -0.59101 -0.46991 -0.59245 -0.47037 C -0.59922 -0.46991 -0.60586 -0.46968 -0.6125 -0.46875 C -0.61341 -0.46875 -0.61419 -0.4676 -0.6151 -0.46713 C -0.61731 -0.46621 -0.62265 -0.46459 -0.62474 -0.46412 C -0.62682 -0.46366 -0.62877 -0.46273 -0.63086 -0.4625 C -0.64271 -0.46158 -0.65468 -0.46158 -0.66653 -0.46111 C -0.66627 -0.44908 -0.66666 -0.43704 -0.66575 -0.42547 C -0.66497 -0.41551 -0.6608 -0.41435 -0.65781 -0.40672 C -0.65078 -0.3882 -0.64375 -0.3632 -0.63776 -0.34329 C -0.6358 -0.32917 -0.63333 -0.31551 -0.63177 -0.30139 C -0.63099 -0.29537 -0.63151 -0.28889 -0.63086 -0.28264 C -0.62838 -0.26135 -0.625 -0.24028 -0.62213 -0.21922 L -0.62213 -0.21922 C -0.61549 -0.18403 -0.6056 -0.15023 -0.60208 -0.11389 C -0.60052 -0.09792 -0.59609 -0.04977 -0.59336 -0.03635 C -0.58893 -0.01505 -0.58541 0.00671 -0.58021 0.02731 C -0.57474 0.0493 -0.56797 0.07014 -0.56106 0.09074 C -0.55898 0.09722 -0.55573 0.10208 -0.55325 0.10787 C -0.55221 0.11041 -0.55156 0.11319 -0.55065 0.11574 C -0.54922 0.11898 -0.54752 0.12153 -0.54622 0.125 C -0.54518 0.12778 -0.54466 0.13125 -0.54362 0.13426 C -0.54284 0.13657 -0.54179 0.13842 -0.54101 0.14051 C -0.54036 0.1419 -0.53997 0.14375 -0.53932 0.14514 C -0.53711 0.14884 -0.53216 0.15671 -0.52877 0.15903 C -0.52747 0.15995 -0.52591 0.16018 -0.52448 0.16065 C -0.52148 0.16319 -0.51875 0.16597 -0.51575 0.16828 C -0.51367 0.1699 -0.51172 0.17153 -0.50963 0.17291 C -0.50872 0.17361 -0.50781 0.17407 -0.50703 0.17453 C -0.5056 0.17546 -0.50403 0.17662 -0.5026 0.17754 L -0.51054 0.18078 C -0.51172 0.18125 -0.51276 0.18217 -0.51393 0.1824 C -0.52643 0.18379 -0.53893 0.18426 -0.55143 0.18541 L -0.62903 0.17916 C -0.63008 0.17916 -0.63086 0.17778 -0.63177 0.17754 C -0.63515 0.17685 -0.63867 0.17685 -0.64218 0.17615 C -0.65312 0.17407 -0.65325 0.17384 -0.66133 0.17153 C -0.66692 0.16805 -0.66484 0.16921 -0.67448 0.16528 C -0.67591 0.16458 -0.67734 0.16435 -0.67877 0.16365 C -0.68203 0.16227 -0.68515 0.16065 -0.68841 0.15903 C -0.68932 0.15856 -0.6901 0.15787 -0.69101 0.1574 C -0.69297 0.15671 -0.69505 0.15648 -0.69713 0.15602 C -0.70195 0.15162 -0.70182 0.15393 -0.70143 0.14051 C -0.70104 0.12222 -0.69961 0.11319 -0.69531 0.09699 C -0.6858 0.06088 -0.68945 0.07916 -0.67708 0.04444 C -0.66992 0.0243 -0.67239 0.02893 -0.66836 0.0118 C -0.66784 0.00972 -0.66705 0.00764 -0.66653 0.00555 C -0.66497 -0.00162 -0.66367 -0.0088 -0.66224 -0.01621 C -0.66146 -0.03079 -0.66028 -0.06528 -0.65703 -0.07963 L -0.65521 -0.0875 C -0.65442 -0.09931 -0.65338 -0.11111 -0.6526 -0.12315 C -0.65221 -0.13033 -0.65208 -0.1375 -0.65182 -0.14468 C -0.65156 -0.14885 -0.65117 -0.15301 -0.65091 -0.15718 C -0.65052 -0.16389 -0.65052 -0.1706 -0.65 -0.17732 C -0.64909 -0.18935 -0.64765 -0.20116 -0.64648 -0.21297 C -0.64622 -0.22292 -0.64609 -0.23264 -0.6457 -0.24236 C -0.64271 -0.30301 -0.64479 -0.23148 -0.6431 -0.29213 C -0.64153 -0.34375 -0.6401 -0.39537 -0.63867 -0.44699 C -0.61367 -0.38982 -0.64245 -0.45625 -0.58203 -0.3044 C -0.57578 -0.28866 -0.55377 -0.23287 -0.54271 -0.21459 C -0.52578 -0.18635 -0.52265 -0.18611 -0.50872 -0.16806 C -0.50729 -0.16597 -0.50573 -0.16412 -0.50442 -0.16181 C -0.50286 -0.15949 -0.50182 -0.15579 -0.5 -0.15417 C -0.49804 -0.15209 -0.472 -0.12732 -0.46172 -0.12153 C -0.45742 -0.11898 -0.45286 -0.1176 -0.44856 -0.11528 C -0.44179 -0.11181 -0.43541 -0.10695 -0.42851 -0.1044 C -0.40481 -0.09607 -0.3806 -0.0919 -0.35703 -0.08287 C -0.34284 -0.07732 -0.32916 -0.0676 -0.3151 -0.06111 C -0.31054 -0.05903 -0.30573 -0.05857 -0.30117 -0.05648 C -0.28997 -0.05093 -0.27929 -0.04306 -0.2681 -0.03773 C -0.26015 -0.03426 -0.25221 -0.03125 -0.24453 -0.02709 C -0.24179 -0.02547 -0.23932 -0.02246 -0.23672 -0.02084 C -0.23437 -0.01945 -0.2319 -0.01922 -0.22968 -0.0176 C -0.22669 -0.01551 -0.22409 -0.01181 -0.22096 -0.00996 C -0.20039 0.00231 -0.19922 0.00254 -0.18606 0.00717 C -0.18463 0.00879 -0.18333 0.01065 -0.18177 0.0118 C -0.17981 0.01319 -0.1776 0.01365 -0.17565 0.01481 C -0.17291 0.01643 -0.17044 0.01828 -0.16771 0.01944 C -0.16406 0.02129 -0.16015 0.02245 -0.15638 0.02407 C -0.15495 0.025 -0.15351 0.02639 -0.15208 0.02731 C -0.14596 0.03125 -0.12578 0.04236 -0.12422 0.04282 C -0.11614 0.0449 -0.10625 0.04699 -0.09804 0.05046 L -0.07968 0.05833 C -0.07669 0.05972 -0.07396 0.0618 -0.07096 0.06296 C -0.0681 0.06389 -0.0651 0.06389 -0.06224 0.06458 C -0.05703 0.06713 -0.05169 0.06921 -0.04648 0.07222 C -0.03541 0.07847 -0.0526 0.07245 -0.03776 0.07685 C -0.02851 0.08403 -0.03021 0.0831 -0.01692 0.08935 C -0.01289 0.0912 -0.00872 0.0919 -0.00468 0.09398 C -0.00169 0.0956 0.00104 0.09861 0.00404 0.10023 C 0.0069 0.10162 0.0099 0.10185 0.01276 0.10324 C 0.0181 0.10602 0.02318 0.10949 0.02852 0.1125 C 0.02956 0.11319 0.03086 0.11342 0.0319 0.11412 C 0.03321 0.11481 0.03425 0.1162 0.03542 0.11713 C 0.03685 0.11828 0.03841 0.11898 0.03985 0.12037 C 0.04076 0.12106 0.04141 0.12268 0.04245 0.12338 C 0.0461 0.12639 0.05 0.12824 0.05378 0.13125 C 0.06875 0.14236 0.06003 0.13912 0.07123 0.1419 L 0.07995 0.14977 C 0.08112 0.15069 0.08216 0.15208 0.08347 0.15278 C 0.08933 0.15648 0.08203 0.15185 0.09037 0.1574 C 0.0944 0.16018 0.09219 0.15833 0.0974 0.16065 C 0.09831 0.16111 0.09909 0.16157 0.1 0.16227 C 0.10026 0.15648 0.10104 0.15069 0.10078 0.14514 C 0.10078 0.14282 0.09974 0.14097 0.09909 0.13889 C 0.09792 0.13518 0.09688 0.13148 0.09558 0.12801 C 0.09323 0.12176 0.09128 0.11828 0.08776 0.11412 C 0.08581 0.1118 0.0836 0.11018 0.08164 0.10787 C 0.07019 0.09421 0.07865 0.1 0.0625 0.08773 C 0.05847 0.08472 0.0543 0.08287 0.05026 0.08009 C 0.00183 0.04375 0.04558 0.07338 0.02149 0.05833 C 0.01914 0.05671 0.0168 0.05555 0.01446 0.0537 C 0.00782 0.04815 0.00144 0.04097 -0.0056 0.03657 L -0.04218 0.01342 C -0.04765 0.00995 -0.05325 0.0074 -0.05872 0.00393 C -0.07161 -0.00394 -0.08424 -0.0132 -0.09713 -0.02084 C -0.11185 -0.0294 -0.12682 -0.03611 -0.14153 -0.04398 C -0.14896 -0.04792 -0.15599 -0.05324 -0.16341 -0.05648 C -0.18567 -0.06621 -0.21067 -0.07523 -0.23229 -0.09051 L -0.24974 -0.10301 C -0.25091 -0.10371 -0.25208 -0.10486 -0.25325 -0.10602 C -0.25703 -0.11065 -0.26393 -0.1213 -0.2681 -0.12454 C -0.3056 -0.15533 -0.30143 -0.15278 -0.32213 -0.16505 C -0.34179 -0.19121 -0.30468 -0.14236 -0.33086 -0.17431 C -0.35195 -0.2 -0.32825 -0.18704 -0.37448 -0.2176 L -0.41198 -0.24236 C -0.41718 -0.24607 -0.42239 -0.24954 -0.4276 -0.25324 C -0.43112 -0.25579 -0.43489 -0.25741 -0.43815 -0.26111 C -0.44218 -0.26574 -0.44596 -0.2713 -0.45026 -0.275 C -0.4819 -0.30209 -0.4556 -0.27338 -0.47474 -0.29352 C -0.48008 -0.29908 -0.48515 -0.3051 -0.49049 -0.31065 C -0.49192 -0.31227 -0.49336 -0.31366 -0.49479 -0.31528 C -0.49674 -0.3176 -0.49987 -0.32153 -0.50182 -0.32315 C -0.50872 -0.32894 -0.51575 -0.33426 -0.52265 -0.34005 C -0.52734 -0.34398 -0.5319 -0.34908 -0.53672 -0.35255 C -0.54153 -0.35602 -0.54674 -0.35903 -0.55143 -0.36343 C -0.57383 -0.3831 -0.53997 -0.35834 -0.56015 -0.37269 C -0.56224 -0.3757 -0.56432 -0.37871 -0.56627 -0.38195 C -0.56836 -0.38542 -0.57005 -0.38982 -0.57239 -0.39283 C -0.57851 -0.40023 -0.58489 -0.40695 -0.59153 -0.41297 C -0.59388 -0.41505 -0.59609 -0.4176 -0.59856 -0.41922 L -0.60377 -0.42222 C -0.61002 -0.42963 -0.60703 -0.42755 -0.6125 -0.4301 C -0.61367 -0.43218 -0.61471 -0.43449 -0.61601 -0.43611 C -0.62265 -0.44398 -0.62539 -0.44306 -0.63346 -0.44699 C -0.63606 -0.44838 -0.6388 -0.44954 -0.64127 -0.45162 C -0.64739 -0.45718 -0.64466 -0.45533 -0.64922 -0.45787 C -0.64505 -0.46111 -0.64114 -0.46505 -0.63698 -0.46713 C -0.63333 -0.46922 -0.62942 -0.46922 -0.62565 -0.47037 C -0.55521 -0.49283 -0.63815 -0.47755 -0.47213 -0.47963 L -0.29687 -0.46574 C -0.21914 -0.45996 -0.24179 -0.45949 -0.19388 -0.4625 C -0.18541 -0.47014 -0.19544 -0.46204 -0.17734 -0.46875 C -0.17044 -0.4713 -0.16875 -0.47454 -0.1625 -0.47963 C -0.16172 -0.48033 -0.1608 -0.48056 -0.15989 -0.48125 C -0.15872 -0.48218 -0.15768 -0.48357 -0.15638 -0.48426 C -0.15416 -0.48565 -0.15169 -0.48588 -0.14948 -0.48727 C -0.147 -0.48889 -0.14479 -0.49167 -0.14245 -0.49352 C -0.13984 -0.49584 -0.13724 -0.49792 -0.13463 -0.49977 C -0.13125 -0.50209 -0.1276 -0.50347 -0.12422 -0.50602 C -0.12109 -0.5081 -0.11849 -0.51181 -0.11549 -0.51366 C -0.11289 -0.51528 -0.11015 -0.51528 -0.10755 -0.5169 C -0.10377 -0.51898 -0.10013 -0.52246 -0.09622 -0.52454 C -0.06289 -0.54375 -0.0875 -0.52824 -0.06133 -0.54167 C -0.05729 -0.54375 -0.05716 -0.54514 -0.05351 -0.54792 C -0.05273 -0.54838 -0.05182 -0.54908 -0.05091 -0.54931 C -0.04271 -0.55324 -0.04023 -0.55417 -0.03255 -0.55718 C -0.03112 -0.5588 -0.02981 -0.56065 -0.02825 -0.56181 C -0.02422 -0.56435 -0.01523 -0.56783 -0.0108 -0.56945 C -0.00846 -0.57153 -0.00625 -0.57408 -0.00377 -0.5757 C 0.00547 -0.58172 0.00782 -0.58125 0.01628 -0.58496 C 0.01719 -0.58542 0.01797 -0.58611 0.01888 -0.58658 C 0.0224 -0.5882 0.02604 -0.58866 0.0293 -0.59121 C 0.03138 -0.59283 0.03334 -0.59468 0.03542 -0.59584 C 0.04219 -0.6 0.04688 -0.60116 0.05378 -0.60371 C 0.06042 -0.61065 0.05573 -0.60718 0.0642 -0.60996 C 0.07032 -0.61181 0.07644 -0.61389 0.08255 -0.61597 C 0.08425 -0.61667 0.08607 -0.61713 0.08776 -0.6176 C 0.08985 -0.61713 0.09206 -0.61783 0.09388 -0.61597 C 0.09545 -0.61435 0.09636 -0.61111 0.0974 -0.60834 C 0.09909 -0.60324 0.10078 -0.59838 0.1017 -0.59283 C 0.10417 -0.57732 0.10274 -0.58542 0.10612 -0.56806 C 0.10664 -0.55972 0.10716 -0.55139 0.10782 -0.54329 C 0.10808 -0.53959 0.10873 -0.53588 0.10873 -0.53241 C 0.10847 -0.52338 0.10808 -0.51459 0.1069 -0.50602 C 0.10625 -0.50047 0.10104 -0.49584 0.09909 -0.49352 C 0.09857 -0.49213 0.09805 -0.49028 0.0974 -0.48889 C 0.09466 -0.48426 0.09076 -0.48033 0.08776 -0.47662 C 0.08659 -0.475 0.08555 -0.47292 0.08425 -0.47176 C 0.08295 -0.47084 0.08138 -0.47084 0.07995 -0.47037 C 0.07474 -0.46574 0.07722 -0.4676 0.07032 -0.46412 C 0.06602 -0.46204 0.06172 -0.45949 0.05729 -0.45787 C 0.03203 -0.44908 0.04571 -0.45255 0.01628 -0.44861 C 0.00808 -0.44607 -2.70833E-6 -0.44283 -0.0082 -0.44097 C -0.01302 -0.43982 -0.0181 -0.44005 -0.02304 -0.43935 L -0.04479 -0.43611 C -0.075 -0.43727 -0.10534 -0.43611 -0.13554 -0.43935 C -0.14414 -0.44028 -0.15234 -0.4456 -0.1608 -0.44861 C -0.16367 -0.44977 -0.16653 -0.45139 -0.16953 -0.45162 L -0.18958 -0.45324 C -0.19479 -0.4544 -0.2 -0.4551 -0.20521 -0.45648 C -0.21106 -0.45764 -0.21692 -0.45949 -0.22265 -0.46111 C -0.225 -0.46158 -0.22734 -0.46227 -0.22968 -0.4625 C -0.23515 -0.4632 -0.24075 -0.46366 -0.24622 -0.46412 C -0.29935 -0.48519 -0.23945 -0.4625 -0.26979 -0.47176 C -0.27396 -0.47315 -0.27786 -0.47547 -0.28203 -0.47662 C -0.28659 -0.47755 -0.29127 -0.47755 -0.29596 -0.47801 C -0.29922 -0.47847 -0.30234 -0.4794 -0.3056 -0.47963 L -0.37526 -0.48264 L -0.44948 -0.48426 L -0.51224 -0.48264 C -0.51627 -0.48264 -0.52044 -0.48218 -0.52448 -0.48125 C -0.53112 -0.47963 -0.53789 -0.47755 -0.54453 -0.475 C -0.54856 -0.47338 -0.5526 -0.47153 -0.55677 -0.47037 C -0.56067 -0.46922 -0.57981 -0.46736 -0.58203 -0.46713 C -0.58437 -0.46667 -0.58672 -0.46644 -0.58893 -0.46574 C -0.59153 -0.46482 -0.59505 -0.4625 -0.59765 -0.46111 C -0.62122 -0.4625 -0.64531 -0.45625 -0.66836 -0.46574 C -0.67317 -0.4676 -0.66263 -0.48033 -0.65872 -0.48588 C -0.64804 -0.5007 -0.63841 -0.51875 -0.62643 -0.53079 C -0.57942 -0.57824 -0.61536 -0.54468 -0.59153 -0.56343 C -0.58724 -0.56667 -0.58307 -0.57107 -0.57851 -0.57408 C -0.56992 -0.57986 -0.56146 -0.5875 -0.55234 -0.58959 L -0.52005 -0.59746 C -0.50143 -0.60209 -0.51601 -0.59931 -0.49922 -0.60209 C -0.41953 -0.62894 -0.50273 -0.60278 -0.29856 -0.61597 C -0.29583 -0.61621 -0.29336 -0.61945 -0.29075 -0.6206 C -0.23867 -0.64375 -0.32669 -0.60139 -0.26015 -0.6331 C -0.24922 -0.63843 -0.25729 -0.63935 -0.2375 -0.64074 C -0.16953 -0.64584 -0.22356 -0.64236 -0.07526 -0.64398 C -0.0681 -0.64352 -0.0608 -0.64352 -0.05351 -0.64236 C -0.05091 -0.6419 -0.0483 -0.64005 -0.0457 -0.63935 C -0.04245 -0.63843 -0.03932 -0.6382 -0.03606 -0.63773 C -0.03437 -0.63681 -0.03268 -0.63519 -0.03086 -0.63472 C -0.02773 -0.63357 -0.02448 -0.63357 -0.02122 -0.6331 L -0.0125 -0.63148 L -0.00208 -0.62685 C -0.00117 -0.62639 -0.00039 -0.6257 0.00052 -0.62523 C 0.00638 -0.62361 0.01797 -0.6206 0.01797 -0.6206 C 0.03021 -0.61204 0.01081 -0.62547 0.0319 -0.61297 C 0.04193 -0.60695 0.02683 -0.61204 0.04154 -0.60834 C 0.04245 -0.60787 0.04336 -0.60741 0.04414 -0.60672 C 0.04532 -0.60579 0.04636 -0.6044 0.04766 -0.60371 C 0.05104 -0.60162 0.05951 -0.60093 0.06159 -0.60047 C 0.06159 -0.60047 0.06732 -0.59815 0.06771 -0.59746 C 0.06914 -0.59491 0.07005 -0.59121 0.07123 -0.5882 C 0.07201 -0.58241 0.07305 -0.57685 0.07383 -0.57107 C 0.07461 -0.56505 0.07552 -0.55255 0.07552 -0.55255 C 0.07526 -0.52246 0.07539 -0.4926 0.07474 -0.4625 C 0.07448 -0.45533 0.07357 -0.44815 0.07292 -0.44097 C 0.07188 -0.42801 0.07071 -0.41505 0.0694 -0.40209 C 0.0681 -0.38773 0.06641 -0.37315 0.06511 -0.3588 C 0.06446 -0.35139 0.06498 -0.34375 0.06328 -0.33704 C 0.06159 -0.32986 0.05977 -0.32269 0.05808 -0.31528 C 0.05742 -0.31227 0.05716 -0.30903 0.05638 -0.30602 C 0.05339 -0.29491 0.05013 -0.28403 0.04675 -0.27338 C 0.04519 -0.26852 0.04323 -0.26435 0.04154 -0.25949 C 0.03308 -0.23496 0.03034 -0.225 0.02318 -0.19908 C 0.01211 -0.15787 0.02943 -0.2206 0.01888 -0.1757 C 0.01862 -0.17477 0.00847 -0.13959 0.00755 -0.13403 C 0.00378 -0.11042 0.00795 -0.13403 -0.00208 -0.09514 C -0.00885 -0.06852 0.00612 -0.1125 -0.00989 -0.06412 C -0.01133 -0.05972 -0.01315 -0.05949 -0.0151 -0.05648 C -0.01614 -0.0551 -0.01692 -0.05324 -0.01771 -0.05185 C -0.0194 -0.04306 -0.01771 -0.04977 -0.02304 -0.03935 C -0.02448 -0.03635 -0.02578 -0.0331 -0.02734 -0.0301 C -0.02812 -0.02847 -0.02916 -0.02709 -0.02995 -0.02547 C -0.03099 -0.02292 -0.03164 -0.02014 -0.03255 -0.0176 C -0.03424 -0.01343 -0.03633 -0.00972 -0.03776 -0.00533 C -0.03867 -0.00301 -0.03867 0.00023 -0.03958 0.00254 C -0.04127 0.00648 -0.04375 0.00949 -0.0457 0.01342 C -0.04635 0.01481 -0.04674 0.01643 -0.04739 0.01805 C -0.04909 0.02176 -0.05078 0.02546 -0.0526 0.02893 C -0.05547 0.03426 -0.05781 0.04051 -0.06133 0.04444 C -0.06575 0.04907 -0.07083 0.05185 -0.07448 0.05833 C -0.07565 0.06041 -0.07656 0.06273 -0.07799 0.06458 C -0.08073 0.06805 -0.08385 0.07037 -0.08672 0.07384 C -0.08841 0.07592 -0.09023 0.07778 -0.09192 0.08009 C -0.10143 0.09236 -0.09635 0.08889 -0.10234 0.09236 C -0.1056 0.09815 -0.10859 0.10393 -0.11276 0.10787 C -0.11758 0.1125 -0.12291 0.11458 -0.1276 0.11875 C -0.13255 0.12315 -0.13541 0.12569 -0.14075 0.12963 C -0.14245 0.13078 -0.14427 0.13148 -0.14596 0.13264 C -0.14922 0.13518 -0.15234 0.13819 -0.1556 0.14051 C -0.17838 0.15671 -0.15664 0.13958 -0.18437 0.15602 C -0.18945 0.15903 -0.18724 0.15787 -0.1957 0.16065 C -0.19909 0.1618 -0.2026 0.16319 -0.20612 0.16365 C -0.22656 0.16736 -0.23919 0.16736 -0.26015 0.16828 C -0.26523 0.1706 -0.26679 0.17153 -0.2733 0.17153 C -0.30638 0.1706 -0.33958 0.16828 -0.37265 0.1669 C -0.41549 0.15833 -0.35221 0.1699 -0.44336 0.16227 C -0.44922 0.16157 -0.45495 0.15833 -0.4608 0.1574 C -0.47174 0.15625 -0.48294 0.15648 -0.49388 0.15602 C -0.50091 0.15555 -0.50794 0.15532 -0.51484 0.1544 C -0.52916 0.15278 -0.54336 0.15 -0.55755 0.14815 C -0.57343 0.14606 -0.61627 0.14398 -0.62122 0.14352 C -0.62864 0.13912 -0.61914 0.14444 -0.63606 0.14051 C -0.63867 0.13981 -0.64127 0.13796 -0.64388 0.13727 C -0.64739 0.13657 -0.65091 0.13634 -0.65442 0.13588 C -0.65586 0.13518 -0.65729 0.13495 -0.65872 0.13426 C -0.66224 0.13287 -0.66562 0.13078 -0.66927 0.12963 C -0.67461 0.12801 -0.69518 0.12662 -0.69713 0.12639 C -0.70351 0.12361 -0.71002 0.12083 -0.71627 0.11713 C -0.71758 0.11643 -0.71849 0.11481 -0.71979 0.11412 C -0.72265 0.11273 -0.72851 0.11111 -0.72851 0.11111 C -0.73177 0.10833 -0.73528 0.10717 -0.73815 0.10324 C -0.74505 0.09375 -0.74661 0.08773 -0.75026 0.07685 C -0.75117 0.0706 -0.75104 0.06365 -0.75299 0.05833 C -0.75442 0.05416 -0.7582 0.0544 -0.75989 0.05046 C -0.76211 0.0456 -0.76276 0.03912 -0.76432 0.03356 C -0.76458 0.03102 -0.76484 0.02824 -0.7651 0.02569 C -0.76862 0.00139 -0.77174 0.00416 -0.7625 -0.03635 C -0.75755 -0.0581 -0.7483 -0.06528 -0.74075 -0.08125 C -0.73646 -0.09028 -0.73242 -0.09954 -0.72851 -0.10903 C -0.72708 -0.11273 -0.72578 -0.11644 -0.72422 -0.11991 C -0.72044 -0.12801 -0.71679 -0.13588 -0.71276 -0.14329 C -0.71159 -0.1456 -0.70976 -0.14699 -0.70846 -0.14954 C -0.70247 -0.16042 -0.69687 -0.17246 -0.69101 -0.18357 C -0.68789 -0.18935 -0.68437 -0.19445 -0.68138 -0.2007 C -0.67578 -0.21273 -0.67864 -0.20695 -0.67265 -0.2176 C -0.66979 -0.22755 -0.66588 -0.23658 -0.66393 -0.24699 C -0.6625 -0.25533 -0.66106 -0.26366 -0.65963 -0.27199 C -0.65911 -0.275 -0.65846 -0.27801 -0.65781 -0.28125 C -0.65638 -0.28935 -0.65481 -0.29769 -0.65351 -0.30602 C -0.65234 -0.31366 -0.65195 -0.32199 -0.65 -0.32917 C -0.6487 -0.33472 -0.6457 -0.3382 -0.64388 -0.34329 C -0.64153 -0.35 -0.63958 -0.35741 -0.63776 -0.36482 C -0.63659 -0.36991 -0.6358 -0.37801 -0.63515 -0.38357 C -0.6358 -0.39537 -0.63593 -0.40741 -0.63698 -0.41922 C -0.63711 -0.42199 -0.63802 -0.42431 -0.63867 -0.42685 C -0.63984 -0.43102 -0.64218 -0.43935 -0.64218 -0.43935 C -0.64271 -0.44352 -0.64323 -0.44769 -0.64388 -0.45162 C -0.64414 -0.45324 -0.64479 -0.4581 -0.64479 -0.45648 C -0.64453 -0.43403 -0.6444 -0.41181 -0.6431 -0.38982 C -0.64192 -0.3706 -0.62838 -0.2801 -0.62825 -0.27963 C -0.6233 -0.25695 -0.60208 -0.17593 -0.58893 -0.14329 C -0.57877 -0.11783 -0.56836 -0.09236 -0.55677 -0.06875 C -0.54726 -0.04954 -0.52747 -0.01736 -0.51393 0.00092 C -0.51289 0.00231 -0.51172 0.00301 -0.51054 0.00393 C -0.50846 0.00972 -0.50794 0.01203 -0.50351 0.01481 C -0.49896 0.01782 -0.49414 0.01875 -0.48958 0.02106 C -0.48776 0.02199 -0.4862 0.02384 -0.48437 0.02407 C -0.47356 0.02639 -0.46276 0.02731 -0.45208 0.02893 C -0.44427 0.03356 -0.43659 0.03958 -0.42851 0.04282 C -0.42148 0.0456 -0.41966 0.04583 -0.41276 0.05046 C -0.40872 0.05347 -0.40495 0.05833 -0.40065 0.05995 C -0.39323 0.0625 -0.37799 0.06296 -0.37799 0.06296 L -0.36315 0.06759 C -0.35989 0.06852 -0.35664 0.06944 -0.35351 0.0706 C -0.35091 0.07176 -0.3483 0.07315 -0.3457 0.07384 C -0.34075 0.07523 -0.3358 0.07592 -0.33086 0.07685 C -0.31341 0.07639 -0.28047 0.07778 -0.25755 0.07384 C -0.25221 0.07291 -0.24817 0.07106 -0.24271 0.06921 C -0.24101 0.06852 -0.23932 0.06805 -0.2375 0.06759 C -0.22734 0.05926 -0.22877 0.0581 -0.22005 0.05671 C -0.21224 0.05555 -0.19648 0.0537 -0.19648 0.0537 C -0.19258 0.05254 -0.18685 0.05139 -0.18255 0.04907 C -0.1694 0.0419 -0.1845 0.04907 -0.17304 0.04444 C -0.1707 0.04328 -0.16836 0.0419 -0.16601 0.0412 C -0.14987 0.03634 -0.15742 0.03981 -0.14427 0.03657 C -0.13958 0.03541 -0.13893 0.03379 -0.13372 0.03356 C -0.1181 0.03264 -0.10234 0.0324 -0.08672 0.03194 C -0.06328 0.02639 -0.06679 0.02592 -0.03177 0.03032 C -0.0289 0.03078 -0.0263 0.03287 -0.02383 0.03495 C -0.00429 0.05254 -0.01276 0.04768 0.00052 0.0537 C 0.00821 0.06134 0.0056 0.05926 0.01446 0.06597 C 0.01589 0.06713 0.01745 0.06828 0.01888 0.06921 C 0.02058 0.07037 0.0224 0.07083 0.02409 0.07222 C 0.02709 0.07453 0.02995 0.07731 0.03282 0.08009 L 0.04323 0.08935 C 0.04532 0.09143 0.04727 0.09398 0.04935 0.0956 C 0.05821 0.10162 0.06276 0.10301 0.07123 0.10625 C 0.0724 0.1074 0.07344 0.10879 0.07474 0.10949 C 0.08438 0.11412 0.07761 0.10856 0.08347 0.1125 C 0.0892 0.11666 0.09519 0.1199 0.10078 0.125 C 0.10196 0.12592 0.10313 0.12731 0.1043 0.12801 C 0.10716 0.12986 0.11029 0.13078 0.11302 0.13264 C 0.11667 0.13518 0.12162 0.14328 0.12357 0.14815 C 0.12409 0.14977 0.12461 0.15139 0.12526 0.15278 C 0.12617 0.15486 0.12722 0.15671 0.12787 0.15903 C 0.13073 0.16967 0.13347 0.18055 0.13568 0.19166 C 0.13972 0.21111 0.13724 0.20393 0.1418 0.21481 C 0.14362 0.22477 0.14532 0.2294 0.14271 0.2412 C 0.14154 0.24653 0.13334 0.25092 0.13138 0.25208 C 0.11992 0.25833 0.13698 0.24467 0.11654 0.25833 C 0.1142 0.25972 0.11198 0.26227 0.10951 0.26296 C 0.10326 0.26435 0.09675 0.26389 0.09037 0.26458 L 0.00235 0.26296 C -0.00481 0.26227 -0.01172 0.25393 -0.01862 0.25046 C -0.03919 0.24028 -0.05963 0.22893 -0.0806 0.22106 C -0.08463 0.21944 -0.08867 0.21828 -0.09271 0.21643 C -0.09687 0.21458 -0.10078 0.21134 -0.10495 0.21018 C -0.11159 0.20833 -0.11836 0.2081 -0.125 0.20717 C -0.13229 0.20393 -0.13945 0.20046 -0.14687 0.19791 C -0.15143 0.19629 -0.15625 0.19676 -0.1608 0.19467 C -0.16679 0.19213 -0.17239 0.18703 -0.17825 0.18379 C -0.19583 0.17407 -0.21367 0.16504 -0.23138 0.15602 C -0.23724 0.15301 -0.24323 0.15162 -0.24883 0.14815 C -0.26823 0.13657 -0.28737 0.1243 -0.30638 0.11111 C -0.31185 0.10717 -0.31705 0.10208 -0.32213 0.09699 C -0.34192 0.07778 -0.35534 0.06365 -0.37356 0.0412 C -0.42942 -0.02709 -0.3664 0.04953 -0.39804 0.00717 C -0.40716 -0.0051 -0.41653 -0.0169 -0.42591 -0.02847 C -0.42981 -0.03334 -0.43424 -0.0375 -0.43815 -0.04236 C -0.44375 -0.04977 -0.44896 -0.05857 -0.45468 -0.06574 C -0.46002 -0.07246 -0.46588 -0.07755 -0.47122 -0.08426 C -0.47786 -0.0926 -0.48398 -0.10185 -0.49049 -0.11065 C -0.4957 -0.11783 -0.50039 -0.12639 -0.50612 -0.13241 C -0.50898 -0.13542 -0.51211 -0.1382 -0.51484 -0.14167 C -0.52487 -0.15417 -0.53476 -0.16736 -0.54453 -0.18033 C -0.55247 -0.19097 -0.55963 -0.20371 -0.5681 -0.21297 C -0.57187 -0.21713 -0.57578 -0.22084 -0.57942 -0.22547 C -0.6 -0.25139 -0.58307 -0.23102 -0.59153 -0.24398 C -0.59674 -0.25185 -0.60208 -0.25949 -0.60729 -0.26736 C -0.61015 -0.27153 -0.61315 -0.27547 -0.61601 -0.27963 C -0.61784 -0.28218 -0.6194 -0.28519 -0.62122 -0.2875 C -0.63151 -0.30023 -0.62721 -0.29422 -0.63437 -0.3044 C -0.63515 -0.3081 -0.63593 -0.31181 -0.63698 -0.31528 C -0.63737 -0.3169 -0.63828 -0.31829 -0.63867 -0.31991 C -0.64231 -0.3338 -0.6457 -0.34792 -0.64922 -0.36181 C -0.65 -0.36551 -0.65065 -0.36922 -0.65182 -0.37269 C -0.65351 -0.37778 -0.65534 -0.38287 -0.65703 -0.3882 C -0.65742 -0.38959 -0.65742 -0.39144 -0.65781 -0.39283 C -0.65898 -0.39653 -0.66015 -0.4 -0.66133 -0.40371 C -0.66224 -0.41042 -0.66315 -0.41713 -0.66393 -0.42385 C -0.66432 -0.42639 -0.66445 -0.42894 -0.66484 -0.43148 C -0.66536 -0.43426 -0.66601 -0.43681 -0.66653 -0.43935 C -0.66549 -0.45741 -0.66797 -0.45486 -0.65521 -0.45949 C -0.64713 -0.46227 -0.63893 -0.46297 -0.63086 -0.46574 C -0.6276 -0.46667 -0.62448 -0.46852 -0.62122 -0.46875 C -0.59948 -0.47014 -0.5776 -0.46991 -0.55586 -0.47037 C -0.52513 -0.4794 -0.56705 -0.46736 -0.47643 -0.47662 C -0.47031 -0.47709 -0.46432 -0.47963 -0.4582 -0.48125 C -0.44271 -0.48912 -0.45416 -0.4838 -0.4233 -0.49213 L -0.4233 -0.49213 L -0.41198 -0.49676 C -0.40872 -0.49815 -0.4056 -0.5 -0.40234 -0.50139 C -0.39726 -0.50347 -0.39049 -0.50371 -0.3858 -0.5044 C -0.37474 -0.50996 -0.38437 -0.50602 -0.36927 -0.50903 C -0.36771 -0.50949 -0.36627 -0.50996 -0.36484 -0.51065 C -0.35898 -0.51366 -0.35039 -0.51806 -0.34388 -0.52292 C -0.33646 -0.52871 -0.32747 -0.53588 -0.32122 -0.54468 C -0.31979 -0.54676 -0.31849 -0.54908 -0.31692 -0.55093 C -0.30768 -0.56135 -0.31562 -0.55047 -0.30638 -0.5588 C -0.29088 -0.57246 -0.30781 -0.55857 -0.27851 -0.57408 C -0.26289 -0.58241 -0.28606 -0.57639 -0.26549 -0.58033 C -0.26224 -0.58195 -0.25911 -0.58449 -0.25586 -0.58496 C -0.24687 -0.58658 -0.23776 -0.58588 -0.22877 -0.58658 C -0.22356 -0.58704 -0.21836 -0.58773 -0.21315 -0.5882 C -0.19909 -0.59537 -0.21315 -0.58889 -0.18606 -0.59445 C -0.18021 -0.5956 -0.16862 -0.59908 -0.16862 -0.59908 C -0.15442 -0.59838 -0.1401 -0.59908 -0.12591 -0.59746 C -0.12265 -0.59699 -0.11953 -0.59352 -0.11627 -0.59283 C -0.11054 -0.59144 -0.10468 -0.59167 -0.09883 -0.59121 C -0.09049 -0.5882 -0.08099 -0.58472 -0.07265 -0.58357 L -0.06133 -0.58195 C -0.05937 -0.58079 -0.05729 -0.57963 -0.05521 -0.57894 C -0.05273 -0.57801 -0.0414 -0.57616 -0.03958 -0.5757 L -0.02825 -0.57107 C -0.02734 -0.5706 -0.02643 -0.56991 -0.02565 -0.56945 C -0.0207 -0.5669 -0.01575 -0.56412 -0.0108 -0.56181 C 0.01133 -0.55116 0.00547 -0.55301 0.01797 -0.54931 C 0.03008 -0.53681 0.02461 -0.54074 0.03373 -0.53542 C 0.03724 -0.53125 0.0405 -0.52662 0.04414 -0.52292 C 0.04519 -0.52199 0.04662 -0.52246 0.04766 -0.52153 C 0.05326 -0.51597 0.05039 -0.5169 0.05378 -0.51227 C 0.05456 -0.51111 0.05547 -0.51019 0.05638 -0.50903 C 0.05873 -0.50232 0.06107 -0.4956 0.06328 -0.48889 C 0.07005 -0.46852 0.06537 -0.48172 0.07123 -0.4625 C 0.07201 -0.45996 0.07318 -0.45764 0.07383 -0.45486 C 0.08633 -0.39653 0.08516 -0.40047 0.09297 -0.35093 C 0.09505 -0.30232 0.09336 -0.32385 0.0974 -0.28588 C 0.09558 -0.24236 0.09427 -0.19908 0.09219 -0.15556 C 0.09193 -0.15232 0.09089 -0.14954 0.09037 -0.1463 C 0.08711 -0.12662 0.08399 -0.10718 0.08073 -0.0875 C 0.0681 -0.0088 0.08177 -0.08982 0.07383 -0.04722 C 0.07292 -0.04213 0.07318 -0.04074 0.07201 -0.03635 C 0.06836 -0.02153 0.07045 -0.03218 0.06602 -0.01621 C 0.06185 -0.00162 0.07422 -0.01528 0.05729 0.01481 C 0.05612 0.0169 0.05469 0.01875 0.05378 0.02106 C 0.053 0.02291 0.053 0.02592 0.05196 0.02731 C 0.03724 0.04884 0.03347 0.05347 0.01888 0.06458 C 0.0155 0.0669 0.00183 0.07361 0.00144 0.07384 C -0.01575 0.08495 0.00742 0.07662 -0.01771 0.0831 L -0.06393 0.08009 C -0.06484 0.07986 -0.06562 0.0787 -0.06653 0.07847 C -0.06953 0.07754 -0.07239 0.07731 -0.07526 0.07685 C -0.11133 0.05555 -0.07422 0.07708 -0.08932 0.06921 C -0.0931 0.06713 -0.09674 0.06458 -0.10065 0.06296 C -0.10729 0.05995 -0.11406 0.05833 -0.1207 0.05509 C -0.12682 0.05208 -0.13281 0.04768 -0.13893 0.04444 C -0.14388 0.04166 -0.14896 0.03958 -0.15377 0.03657 C -0.15651 0.03495 -0.15898 0.0324 -0.16172 0.03032 C -0.16836 0.02569 -0.175 0.02083 -0.18177 0.01643 C -0.18841 0.01203 -0.19544 0.00949 -0.20182 0.00393 C -0.21146 -0.0044 -0.21966 -0.01806 -0.22968 -0.02547 C -0.23515 -0.02963 -0.24088 -0.03287 -0.24622 -0.03773 C -0.25508 -0.04584 -0.26823 -0.06204 -0.27591 -0.07338 C -0.27968 -0.07917 -0.28307 -0.08565 -0.28724 -0.09051 C -0.28893 -0.0926 -0.29062 -0.09491 -0.29245 -0.09676 C -0.29505 -0.09954 -0.29791 -0.10139 -0.30026 -0.1044 C -0.30455 -0.10972 -0.30833 -0.11621 -0.3125 -0.12153 C -0.31731 -0.12755 -0.32265 -0.13218 -0.32734 -0.13866 C -0.32995 -0.14213 -0.33177 -0.14722 -0.33437 -0.15093 C -0.33567 -0.15301 -0.33724 -0.15394 -0.33867 -0.15556 C -0.3431 -0.16111 -0.34752 -0.1669 -0.35182 -0.17269 C -0.3539 -0.1757 -0.3556 -0.1794 -0.35781 -0.18195 C -0.36172 -0.18658 -0.36614 -0.18982 -0.37005 -0.19445 C -0.37487 -0.19977 -0.37916 -0.20648 -0.38398 -0.21135 C -0.39218 -0.21945 -0.4013 -0.22454 -0.40937 -0.2331 C -0.42929 -0.2544 -0.43151 -0.25764 -0.46432 -0.27963 C -0.475 -0.28681 -0.48528 -0.29769 -0.49648 -0.30139 C -0.51302 -0.30672 -0.51471 -0.30648 -0.53672 -0.32153 C -0.54049 -0.32408 -0.54427 -0.32616 -0.54804 -0.32917 C -0.55195 -0.33241 -0.55547 -0.33681 -0.55937 -0.34005 C -0.56536 -0.34514 -0.57148 -0.34954 -0.5776 -0.35417 C -0.58138 -0.35672 -0.58515 -0.35926 -0.58893 -0.36181 C -0.59075 -0.36297 -0.59245 -0.36366 -0.59427 -0.36482 C -0.59687 -0.3669 -0.59935 -0.36922 -0.60208 -0.37107 C -0.60377 -0.37222 -0.6056 -0.37292 -0.60729 -0.37431 C -0.6263 -0.38959 -0.60377 -0.37199 -0.61341 -0.38195 C -0.61614 -0.38496 -0.61927 -0.38681 -0.62213 -0.38982 C -0.63476 -0.40301 -0.6289 -0.39792 -0.63606 -0.40672 C -0.63776 -0.4088 -0.63958 -0.41088 -0.64127 -0.41297 C -0.64284 -0.41482 -0.64401 -0.41736 -0.6457 -0.41922 C -0.64843 -0.42222 -0.65156 -0.42408 -0.65442 -0.42685 C -0.67018 -0.44306 -0.64648 -0.4213 -0.66133 -0.43472 C -0.66224 -0.43426 -0.66341 -0.43449 -0.66393 -0.4331 C -0.66614 -0.42847 -0.66731 -0.42269 -0.66927 -0.4176 L -0.67448 -0.40371 C -0.67838 -0.37547 -0.67018 -0.43125 -0.67877 -0.3882 C -0.67955 -0.38426 -0.67916 -0.37986 -0.67968 -0.3757 C -0.68008 -0.37315 -0.68099 -0.3706 -0.68138 -0.36806 C -0.68646 -0.3375 -0.68932 -0.30579 -0.69622 -0.27662 C -0.69765 -0.27037 -0.69922 -0.26412 -0.70065 -0.25787 C -0.70091 -0.25648 -0.70104 -0.25486 -0.70143 -0.25324 C -0.7026 -0.24908 -0.70377 -0.24514 -0.70495 -0.24097 C -0.70651 -0.22662 -0.70612 -0.22917 -0.71015 -0.20834 C -0.71093 -0.20463 -0.71211 -0.20116 -0.71276 -0.19746 C -0.71367 -0.19306 -0.71367 -0.18797 -0.71458 -0.18357 C -0.71575 -0.17709 -0.71718 -0.17084 -0.71888 -0.16505 C -0.72018 -0.16065 -0.72304 -0.14954 -0.725 -0.14468 C -0.72578 -0.14306 -0.72682 -0.1419 -0.7276 -0.14005 C -0.73203 -0.13102 -0.7358 -0.1206 -0.74075 -0.11227 C -0.76966 -0.06366 -0.74557 -0.10324 -0.76172 -0.07801 C -0.76458 -0.07361 -0.76718 -0.06829 -0.77031 -0.06412 C -0.77786 -0.05417 -0.78112 -0.04931 -0.79049 -0.04097 C -0.79362 -0.03797 -0.79427 -0.03843 -0.79648 -0.0331 C -0.79948 -0.02639 -0.80143 -0.01945 -0.80351 -0.01158 C -0.80989 0.01365 -0.79674 -0.03403 -0.80612 -0.0007 C -0.80638 0.02361 -0.80651 0.04791 -0.80703 0.07222 C -0.80703 0.0743 -0.80781 0.07639 -0.80781 0.07847 C -0.80781 0.09236 -0.80781 0.10648 -0.80703 0.12037 C -0.8069 0.12268 -0.80586 0.1243 -0.80521 0.12639 C -0.80429 0.13009 -0.80338 0.13356 -0.8026 0.13727 C -0.8 0.15115 -0.80052 0.15972 -0.79479 0.17153 C -0.79323 0.17453 -0.79075 0.17546 -0.78867 0.17754 C -0.77942 0.1875 -0.7944 0.17222 -0.78255 0.18541 C -0.77929 0.18912 -0.77461 0.19143 -0.77122 0.19305 C -0.76718 0.19537 -0.76315 0.19768 -0.75898 0.1993 C -0.7556 0.20069 -0.75208 0.20139 -0.74856 0.20254 C -0.74531 0.20347 -0.74218 0.20463 -0.73893 0.20555 C -0.7026 0.21597 -0.73151 0.2081 -0.69101 0.21805 C -0.68255 0.22014 -0.67409 0.22129 -0.66575 0.22407 C -0.65703 0.22731 -0.66289 0.22546 -0.6483 0.2287 C -0.6233 0.22824 -0.5983 0.2287 -0.5733 0.22731 C -0.57148 0.22708 -0.56966 0.22546 -0.5681 0.22407 C -0.56653 0.22291 -0.5651 0.22106 -0.56367 0.21944 C -0.55924 0.20717 -0.55586 0.19861 -0.55234 0.18541 C -0.55078 0.1794 -0.54948 0.17291 -0.54804 0.1669 C -0.54765 0.16412 -0.54765 0.16157 -0.54713 0.15903 C -0.54453 0.14699 -0.54127 0.13889 -0.53932 0.12639 C -0.53815 0.11944 -0.5375 0.11203 -0.53672 0.10486 C -0.53724 0.09745 -0.53724 0.09004 -0.53841 0.0831 C -0.5388 0.08102 -0.54049 0.08032 -0.54101 0.07847 C -0.54804 0.05208 -0.54466 0.06065 -0.54804 0.03958 C -0.5487 0.03495 -0.54987 0.03055 -0.55065 0.02569 C -0.55351 0.00648 -0.55612 -0.01644 -0.55846 -0.03635 C -0.55885 -0.03959 -0.56093 -0.05996 -0.56198 -0.06412 C -0.56419 -0.07431 -0.56718 -0.0838 -0.56979 -0.09352 C -0.57096 -0.09769 -0.57213 -0.10185 -0.5733 -0.10602 C -0.57448 -0.11019 -0.57539 -0.11435 -0.57682 -0.11852 C -0.5776 -0.12107 -0.57864 -0.12338 -0.57942 -0.12616 C -0.58008 -0.12871 -0.58034 -0.13148 -0.58112 -0.13403 C -0.5888 -0.15741 -0.58737 -0.14908 -0.59245 -0.16644 C -0.59427 -0.17269 -0.59635 -0.17871 -0.59765 -0.18519 C -0.59856 -0.18912 -0.59922 -0.19352 -0.60026 -0.19746 C -0.6013 -0.20093 -0.6026 -0.20371 -0.60377 -0.20672 C -0.60468 -0.2125 -0.60547 -0.21829 -0.60638 -0.22385 C -0.60664 -0.22547 -0.60703 -0.22685 -0.60729 -0.22847 C -0.60794 -0.2331 -0.6082 -0.23797 -0.60898 -0.24236 C -0.61028 -0.24977 -0.61211 -0.25672 -0.61341 -0.26412 C -0.61549 -0.27662 -0.6151 -0.28195 -0.61692 -0.29514 C -0.61731 -0.29792 -0.6181 -0.30023 -0.61862 -0.30301 C -0.61953 -0.31783 -0.62096 -0.34352 -0.62383 -0.35417 C -0.62916 -0.37315 -0.6237 -0.35278 -0.63086 -0.38195 C -0.63138 -0.38403 -0.63203 -0.38611 -0.63255 -0.3882 C -0.63385 -0.39329 -0.63476 -0.39861 -0.63606 -0.40371 C -0.63828 -0.41273 -0.63997 -0.41644 -0.6431 -0.42547 C -0.64336 -0.42847 -0.64349 -0.43172 -0.64388 -0.43472 C -0.64427 -0.43727 -0.64518 -0.43982 -0.6457 -0.44236 C -0.64635 -0.4456 -0.64661 -0.44885 -0.64739 -0.45162 C -0.64961 -0.45949 -0.6487 -0.45579 -0.65 -0.4625 C -0.64948 -0.46713 -0.65065 -0.47454 -0.6483 -0.47662 C -0.64414 -0.47986 -0.62304 -0.48496 -0.61432 -0.48588 C -0.60638 -0.48658 -0.59856 -0.48704 -0.59075 -0.48727 L -0.52096 -0.49051 L -0.43815 -0.49352 C -0.42734 -0.49607 -0.41653 -0.49792 -0.40586 -0.50139 C -0.40286 -0.50232 -0.39153 -0.50926 -0.3875 -0.51227 C -0.38567 -0.51366 -0.38411 -0.51574 -0.38229 -0.5169 C -0.3582 -0.52986 -0.36015 -0.52616 -0.33606 -0.53542 C -0.30625 -0.54676 -0.32383 -0.54329 -0.30468 -0.5463 C -0.29713 -0.54885 -0.28945 -0.55093 -0.28203 -0.55394 C -0.27435 -0.55718 -0.26836 -0.56297 -0.26106 -0.56806 C -0.25742 -0.5706 -0.25495 -0.57107 -0.25143 -0.57408 C -0.24765 -0.57755 -0.24414 -0.58218 -0.2401 -0.58496 C -0.22773 -0.59422 -0.23424 -0.58588 -0.22526 -0.59283 C -0.21966 -0.59722 -0.21393 -0.60116 -0.20872 -0.60672 C -0.20729 -0.60834 -0.20599 -0.61042 -0.20442 -0.61135 C -0.20273 -0.6125 -0.20091 -0.6125 -0.19922 -0.61297 C -0.18906 -0.62361 -0.19062 -0.62246 -0.17304 -0.63611 C -0.17044 -0.6382 -0.16771 -0.63912 -0.1651 -0.64074 C -0.16224 -0.64283 -0.15937 -0.64537 -0.15638 -0.64699 C -0.15364 -0.64861 -0.15065 -0.64908 -0.14765 -0.65023 C -0.14505 -0.65116 -0.14245 -0.65255 -0.13984 -0.65324 C -0.13489 -0.65463 -0.12995 -0.6551 -0.125 -0.65625 C -0.12005 -0.65764 -0.11015 -0.66088 -0.11015 -0.66088 C -0.10442 -0.65903 -0.09843 -0.65741 -0.09271 -0.65486 C -0.08945 -0.65324 -0.08646 -0.65 -0.0832 -0.64861 C -0.07604 -0.64584 -0.06862 -0.64491 -0.06133 -0.64236 C -0.05989 -0.6419 -0.05846 -0.64144 -0.05703 -0.64074 C -0.05495 -0.63982 -0.05286 -0.63889 -0.05091 -0.63773 C -0.04948 -0.63681 -0.04804 -0.63542 -0.04648 -0.63472 C -0.04075 -0.63172 -0.03489 -0.62917 -0.02903 -0.62685 C -0.02682 -0.62593 -0.02448 -0.62616 -0.02213 -0.62523 C -0.01745 -0.62361 -0.01289 -0.62107 -0.0082 -0.61922 C -0.00495 -0.61783 -0.00169 -0.6176 0.00144 -0.61597 C 0.02474 -0.6044 0.00547 -0.61065 0.01888 -0.60672 C 0.02435 -0.60301 0.03008 -0.6 0.03542 -0.59584 C 0.03672 -0.59491 0.03763 -0.5926 0.03894 -0.59121 C 0.04258 -0.58727 0.04675 -0.58472 0.05026 -0.58033 C 0.05873 -0.57014 0.06615 -0.55764 0.07474 -0.54792 C 0.0849 -0.53611 0.08763 -0.53565 0.09388 -0.52292 C 0.09479 -0.52107 0.09584 -0.51898 0.09649 -0.5169 C 0.09727 -0.51435 0.09766 -0.51158 0.09818 -0.50903 C 0.0987 -0.50695 0.09935 -0.50486 0.1 -0.50278 C 0.09909 -0.48843 0.0987 -0.47385 0.0974 -0.45949 C 0.09649 -0.45047 0.09258 -0.44074 0.09037 -0.4331 C 0.08972 -0.43056 0.08933 -0.42801 0.08867 -0.42547 C 0.08789 -0.42222 0.08685 -0.41922 0.08607 -0.41597 C 0.08542 -0.41343 0.08516 -0.41065 0.08425 -0.40834 C 0.0836 -0.40648 0.08242 -0.40556 0.08164 -0.40371 C 0.08034 -0.40023 0.07956 -0.39607 0.07813 -0.39283 C 0.07552 -0.38635 0.0724 -0.38033 0.0694 -0.37431 C 0.06836 -0.37199 0.06732 -0.36991 0.06602 -0.36806 C 0.06081 -0.36088 0.05625 -0.35209 0.05026 -0.34792 C 0.04362 -0.34329 0.03698 -0.33797 0.03021 -0.3338 C 0.01289 -0.32385 -0.00495 -0.31667 -0.02213 -0.30602 C -0.0694 -0.27685 -0.01185 -0.31111 -0.10065 -0.26736 C -0.122 -0.25672 -0.1431 -0.24468 -0.16432 -0.2331 C -0.19231 -0.21783 -0.20377 -0.21273 -0.22877 -0.19445 C -0.23528 -0.18959 -0.25625 -0.16783 -0.25755 -0.16644 C -0.25885 -0.16528 -0.25989 -0.1632 -0.26106 -0.16181 C -0.26302 -0.15949 -0.26523 -0.1581 -0.26718 -0.15556 C -0.26901 -0.15324 -0.27057 -0.15023 -0.27239 -0.14792 C -0.27526 -0.14422 -0.27812 -0.14051 -0.28112 -0.13704 C -0.28424 -0.13334 -0.29075 -0.12616 -0.29075 -0.12616 L -0.38229 -0.25486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14" y="89065"/>
            <a:ext cx="12246428" cy="6679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34439E"/>
              </a:clrFrom>
              <a:clrTo>
                <a:srgbClr val="34439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5112" y="1383030"/>
            <a:ext cx="1521757" cy="1521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9249" y="0"/>
            <a:ext cx="2844513" cy="42944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3999" y="3097530"/>
            <a:ext cx="4600439" cy="31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63 0.05116 L -0.08463 0.05139 C -0.09153 0.05162 -0.09843 0.05162 -0.10533 0.05278 C -0.1319 0.05648 -0.09648 0.05648 -0.12968 0.05718 L -0.19713 0.05949 C -0.2151 0.06296 -0.20716 0.06134 -0.2375 0.06273 L -0.31158 0.06389 C -0.3138 0.06481 -0.31601 0.06481 -0.31809 0.06551 C -0.3207 0.06643 -0.32304 0.06806 -0.32565 0.06944 C -0.32838 0.06991 -0.34231 0.07199 -0.3444 0.07268 C -0.3457 0.07292 -0.34687 0.07338 -0.34817 0.07431 C -0.35 0.07477 -0.35195 0.07477 -0.35377 0.07616 C -0.35468 0.07639 -0.35559 0.07708 -0.35664 0.07778 C -0.35937 0.07801 -0.36223 0.07847 -0.36497 0.0794 C -0.39127 0.09444 -0.36549 0.07986 -0.44192 0.08264 C -0.45091 0.08287 -0.46002 0.08333 -0.46914 0.08449 C -0.47747 0.09143 -0.4707 0.08657 -0.48789 0.08935 C -0.49765 0.09028 -0.49921 0.09167 -0.51028 0.09606 C -0.51184 0.0963 -0.51341 0.09699 -0.51497 0.09768 C -0.52148 0.09931 -0.52226 0.09861 -0.52812 0.10116 C -0.52968 0.10116 -0.53125 0.10162 -0.53281 0.10278 C -0.53385 0.10278 -0.53463 0.10347 -0.53567 0.1044 C -0.5388 0.10532 -0.54192 0.10625 -0.54505 0.10764 C -0.54622 0.10787 -0.54752 0.10833 -0.54882 0.10949 C -0.54973 0.10949 -0.55065 0.11088 -0.55156 0.11111 C -0.55598 0.1125 -0.56041 0.11273 -0.56471 0.11435 C -0.56718 0.11481 -0.56966 0.1169 -0.57226 0.11782 C -0.57539 0.11782 -0.57851 0.11829 -0.58164 0.11944 C -0.58346 0.11944 -0.58802 0.1213 -0.58997 0.12268 C -0.59101 0.12268 -0.59192 0.12407 -0.59283 0.12431 C -0.59557 0.12477 -0.59843 0.125 -0.6013 0.12593 L -0.65755 0.12268 C -0.66041 0.12245 -0.66067 0.11944 -0.66315 0.11782 C -0.66497 0.11597 -0.66875 0.11435 -0.66875 0.11435 L -0.69778 0.11597 C -0.70442 0.11597 -0.71106 0.11597 -0.71757 0.11782 C -0.71862 0.11782 -0.71927 0.12083 -0.72031 0.12106 C -0.72682 0.12245 -0.73346 0.12176 -0.73997 0.12268 C -0.74843 0.12176 -0.75703 0.12268 -0.76536 0.12106 C -0.76666 0.12083 -0.76718 0.11759 -0.76809 0.11597 C -0.77369 0.10787 -0.76835 0.11829 -0.77382 0.10602 C -0.77473 0.10116 -0.77513 0.09954 -0.77565 0.09444 C -0.77695 0.08287 -0.77682 0.07847 -0.77747 0.06551 C -0.77721 0.04329 -0.77747 0.02153 -0.77656 -0.00116 C -0.77643 -0.00463 -0.77526 -0.00764 -0.77473 -0.01111 C -0.77434 -0.01296 -0.77408 -0.01505 -0.77382 -0.01782 C -0.77356 -0.01944 -0.77317 -0.02107 -0.77278 -0.02269 C -0.77252 -0.02454 -0.77252 -0.02732 -0.77187 -0.0294 C -0.77122 -0.03125 -0.76992 -0.03264 -0.76914 -0.03449 C -0.76835 -0.03588 -0.76783 -0.03773 -0.76718 -0.03935 C -0.76653 -0.04329 -0.76614 -0.04792 -0.76536 -0.05278 C -0.76497 -0.0544 -0.76471 -0.05602 -0.76445 -0.05764 C -0.76406 -0.05949 -0.76393 -0.06227 -0.76341 -0.06435 C -0.76302 -0.06597 -0.7621 -0.06759 -0.76158 -0.06921 C -0.76119 -0.07107 -0.76119 -0.07269 -0.76067 -0.07431 C -0.75989 -0.07593 -0.75872 -0.07755 -0.75781 -0.07917 C -0.75612 -0.09097 -0.75807 -0.08264 -0.7513 -0.09583 C -0.75026 -0.09769 -0.74934 -0.10046 -0.74843 -0.10232 C -0.74778 -0.10417 -0.74739 -0.10579 -0.74661 -0.10741 C -0.74544 -0.10926 -0.74401 -0.11065 -0.74283 -0.11227 C -0.74179 -0.11435 -0.74114 -0.11736 -0.73997 -0.11898 C -0.73802 -0.12292 -0.73372 -0.13079 -0.73059 -0.13403 C -0.72981 -0.13519 -0.72877 -0.13542 -0.72786 -0.13565 C -0.72656 -0.13704 -0.72539 -0.13773 -0.72408 -0.13889 C -0.72317 -0.14167 -0.72252 -0.14375 -0.72122 -0.1456 C -0.72057 -0.14699 -0.7194 -0.14699 -0.71848 -0.14722 C -0.71744 -0.14861 -0.71666 -0.15023 -0.71562 -0.15069 C -0.71471 -0.15185 -0.71367 -0.15185 -0.71289 -0.15232 C -0.70559 -0.1588 -0.71432 -0.15347 -0.70716 -0.15718 C -0.70664 -0.15903 -0.70612 -0.16088 -0.70533 -0.16227 C -0.70247 -0.16736 -0.70195 -0.16713 -0.69882 -0.16898 C -0.69778 -0.1706 -0.697 -0.17245 -0.69596 -0.17384 C -0.69479 -0.17569 -0.69322 -0.17685 -0.69218 -0.17894 C -0.68723 -0.18912 -0.68945 -0.18565 -0.6875 -0.19398 C -0.68697 -0.19676 -0.68619 -0.19838 -0.68567 -0.20069 C -0.68528 -0.20232 -0.68515 -0.20394 -0.68476 -0.20556 C -0.68385 -0.20903 -0.68281 -0.21227 -0.6819 -0.21551 C -0.67955 -0.24468 -0.67968 -0.23727 -0.68281 -0.28727 C -0.68346 -0.29815 -0.68632 -0.30301 -0.68841 -0.31227 C -0.68919 -0.31551 -0.68945 -0.31968 -0.69036 -0.32222 C -0.69101 -0.32454 -0.69166 -0.32708 -0.69218 -0.3294 C -0.69257 -0.33056 -0.6927 -0.33287 -0.69309 -0.33449 C -0.69388 -0.33634 -0.69505 -0.33866 -0.69596 -0.3412 C -0.69765 -0.35278 -0.69609 -0.34444 -0.70065 -0.35949 C -0.7013 -0.36111 -0.70195 -0.36343 -0.70247 -0.36597 C -0.70286 -0.36759 -0.70299 -0.36921 -0.70351 -0.37107 C -0.70403 -0.37269 -0.70481 -0.37431 -0.70533 -0.37593 C -0.70572 -0.37755 -0.70585 -0.37917 -0.70625 -0.38079 C -0.70677 -0.38264 -0.70768 -0.38426 -0.7082 -0.38588 C -0.70859 -0.3875 -0.70885 -0.38912 -0.70911 -0.39074 C -0.70976 -0.39514 -0.71067 -0.40417 -0.71184 -0.40741 C -0.71289 -0.41065 -0.71393 -0.41319 -0.71471 -0.41574 C -0.71862 -0.42963 -0.7121 -0.41157 -0.71757 -0.42569 C -0.71796 -0.42894 -0.71862 -0.43472 -0.7194 -0.43727 C -0.72122 -0.44468 -0.72317 -0.44884 -0.72408 -0.45556 C -0.72447 -0.4588 -0.7246 -0.46134 -0.725 -0.46389 C -0.72526 -0.4662 -0.72565 -0.46782 -0.72591 -0.46944 C -0.7263 -0.4713 -0.72656 -0.47361 -0.72695 -0.47616 C -0.72721 -0.47755 -0.7276 -0.47917 -0.72786 -0.48079 C -0.73033 -0.49699 -0.72812 -0.49005 -0.73164 -0.49931 C -0.7319 -0.50162 -0.73216 -0.50394 -0.73255 -0.50556 C -0.73281 -0.50764 -0.7332 -0.50949 -0.73346 -0.51111 L -0.73528 -0.52454 C -0.73567 -0.52917 -0.7358 -0.53449 -0.73632 -0.53912 C -0.73645 -0.54074 -0.73697 -0.54282 -0.73723 -0.54444 C -0.73763 -0.54699 -0.73789 -0.54954 -0.73815 -0.55232 C -0.73854 -0.55694 -0.7388 -0.56111 -0.73906 -0.56574 C -0.74062 -0.58519 -0.73932 -0.5669 -0.74101 -0.58426 C -0.74244 -0.59954 -0.74179 -0.59722 -0.74283 -0.61574 C -0.74348 -0.62778 -0.74362 -0.62732 -0.74466 -0.63727 C -0.74492 -0.6412 -0.74674 -0.65995 -0.74466 -0.66759 C -0.74296 -0.67361 -0.74192 -0.67153 -0.73906 -0.67431 C -0.73151 -0.68079 -0.74166 -0.67454 -0.73255 -0.6794 C -0.72656 -0.68218 -0.73307 -0.68009 -0.72317 -0.68426 C -0.71028 -0.68935 -0.67968 -0.68727 -0.67812 -0.68727 C -0.67695 -0.68796 -0.67565 -0.68889 -0.67434 -0.68889 C -0.66132 -0.68889 -0.64817 -0.68819 -0.63502 -0.68727 C -0.63281 -0.68727 -0.63059 -0.68611 -0.62851 -0.68565 C -0.62565 -0.68495 -0.62278 -0.68449 -0.62005 -0.68426 C -0.61809 -0.6831 -0.61627 -0.68148 -0.61445 -0.68056 C -0.61184 -0.67963 -0.60937 -0.6787 -0.6069 -0.67755 C -0.60598 -0.67685 -0.60507 -0.67616 -0.60403 -0.67569 C -0.60065 -0.67454 -0.59726 -0.67361 -0.59375 -0.67245 C -0.5914 -0.66829 -0.58828 -0.66366 -0.58723 -0.65764 C -0.58684 -0.65579 -0.58671 -0.6544 -0.58632 -0.65255 C -0.5858 -0.65069 -0.58489 -0.64907 -0.58437 -0.64722 C -0.58359 -0.64468 -0.5832 -0.64097 -0.58255 -0.63727 L -0.57968 -0.62269 C -0.57942 -0.62107 -0.57916 -0.61944 -0.57877 -0.61759 C -0.57643 -0.60926 -0.57734 -0.61319 -0.57591 -0.60579 C -0.57565 -0.60208 -0.57552 -0.59815 -0.575 -0.59421 C -0.57487 -0.59259 -0.57434 -0.59097 -0.57408 -0.58889 C -0.57174 -0.57431 -0.57447 -0.58935 -0.57226 -0.57732 C -0.57252 -0.55579 -0.57265 -0.53449 -0.57317 -0.51227 C -0.57317 -0.50972 -0.57408 -0.50139 -0.575 -0.49745 C -0.57552 -0.49583 -0.5763 -0.49398 -0.57695 -0.49236 C -0.57721 -0.48912 -0.57721 -0.48565 -0.57786 -0.48241 C -0.57877 -0.47778 -0.58072 -0.47361 -0.58164 -0.46944 L -0.58255 -0.46389 C -0.58333 -0.45463 -0.58359 -0.44884 -0.58528 -0.43889 C -0.58593 -0.43565 -0.58671 -0.43241 -0.58723 -0.42894 C -0.58945 -0.41319 -0.58815 -0.41991 -0.59101 -0.40741 C -0.59127 -0.40232 -0.59179 -0.39745 -0.59192 -0.39259 C -0.59348 -0.32801 -0.58867 -0.35278 -0.59466 -0.32616 C -0.59505 -0.3206 -0.59544 -0.3162 -0.5957 -0.31065 C -0.59609 -0.29815 -0.59583 -0.28495 -0.59661 -0.27245 C -0.59713 -0.26412 -0.59934 -0.24745 -0.59934 -0.24722 C -0.59973 -0.24074 -0.59973 -0.2338 -0.60039 -0.22732 C -0.60065 -0.22338 -0.60195 -0.21991 -0.60221 -0.21551 C -0.60286 -0.20741 -0.60273 -0.19884 -0.60312 -0.19051 C -0.60325 -0.18819 -0.6039 -0.18519 -0.60403 -0.18218 C -0.60442 -0.17824 -0.60468 -0.17361 -0.60507 -0.16898 C -0.60533 -0.13056 -0.60598 -0.09259 -0.60598 -0.0544 C -0.60598 0.00903 -0.60585 0.07268 -0.60507 0.13588 C -0.60494 0.14583 -0.60364 0.14745 -0.6013 0.15417 C -0.60091 0.15625 -0.60091 0.15903 -0.60039 0.16065 C -0.59987 0.1625 -0.59908 0.16412 -0.59843 0.16574 C -0.59778 0.16782 -0.59713 0.16991 -0.59661 0.17245 C -0.59583 0.17569 -0.59557 0.18056 -0.59375 0.18218 C -0.59257 0.18403 -0.58242 0.18889 -0.58164 0.18889 C -0.5789 0.19051 -0.56992 0.1963 -0.56653 0.19722 C -0.56041 0.19931 -0.55403 0.20046 -0.54778 0.20231 C -0.54557 0.20301 -0.54348 0.20532 -0.54127 0.20556 C -0.53815 0.20694 -0.53502 0.20718 -0.5319 0.20718 C -0.51158 0.21551 -0.53593 0.20625 -0.51406 0.2125 C -0.51067 0.21366 -0.51145 0.21574 -0.50755 0.21574 C -0.48684 0.21713 -0.46627 0.21713 -0.4457 0.21759 C -0.41992 0.22315 -0.43554 0.22037 -0.38098 0.22245 L -0.32187 0.22407 C -0.31497 0.22361 -0.30807 0.22361 -0.3013 0.22245 C -0.30026 0.22245 -0.29934 0.2213 -0.29843 0.22083 C -0.29596 0.21968 -0.29348 0.21875 -0.29088 0.21759 C -0.28997 0.21713 -0.28906 0.2162 -0.28815 0.21574 C -0.28502 0.21458 -0.2819 0.21389 -0.27877 0.2125 C -0.27682 0.21134 -0.27513 0.20972 -0.27317 0.20903 C -0.27161 0.2088 -0.26992 0.2081 -0.26848 0.20718 C -0.26419 0.20556 -0.26458 0.20393 -0.26093 0.20231 C -0.2569 0.20046 -0.25481 0.20046 -0.25065 0.19884 C -0.24544 0.19722 -0.24622 0.19583 -0.23932 0.1956 L -0.07812 0.19236 C -0.07434 0.19213 -0.06627 0.19051 -0.06223 0.18889 C -0.06119 0.18889 -0.06028 0.1875 -0.05937 0.18727 C -0.05312 0.18565 -0.04687 0.18403 -0.04062 0.18218 C -0.03932 0.18218 -0.03815 0.18102 -0.03684 0.18056 C -0.03372 0.17986 -0.03059 0.1794 -0.02747 0.17893 C -0.02018 0.17407 -0.01927 0.17268 -0.00872 0.16898 C -0.00572 0.16782 -0.00247 0.16782 0.00066 0.16736 C 0.00157 0.16736 0.05326 0.16389 0.07566 0.1706 C 0.07696 0.17106 0.07813 0.17222 0.07943 0.17245 C 0.08034 0.17384 0.08112 0.17546 0.08217 0.17569 C 0.08503 0.17755 0.10287 0.18403 0.10287 0.18426 C 0.11224 0.18958 0.09766 0.18102 0.10938 0.18727 C 0.12136 0.19375 0.10782 0.18773 0.12344 0.19398 L 0.13933 0.19236 C 0.14115 0.19143 0.14128 0.18727 0.14219 0.18403 C 0.14532 0.17407 0.14245 0.18056 0.14688 0.17245 C 0.15013 0.15486 0.14402 0.18565 0.15157 0.16065 C 0.15261 0.15741 0.15261 0.15278 0.15339 0.14907 C 0.15417 0.14583 0.15547 0.14259 0.15625 0.13935 C 0.15678 0.13681 0.15665 0.13449 0.15717 0.13264 C 0.15769 0.13102 0.1586 0.1294 0.15912 0.12755 C 0.15951 0.12593 0.15964 0.12431 0.16003 0.12268 C 0.16055 0.11991 0.16133 0.11782 0.16185 0.11597 C 0.16224 0.11435 0.16237 0.1125 0.16277 0.11111 C 0.16355 0.1081 0.16472 0.10625 0.16563 0.1044 C 0.16732 0.08958 0.16537 0.10162 0.16941 0.08773 C 0.17032 0.08449 0.17071 0.0787 0.17123 0.07616 C 0.17175 0.07292 0.17253 0.07014 0.17318 0.06782 C 0.17943 -0.03287 0.17553 0.0338 0.17318 -0.20903 C 0.17292 -0.23657 0.17279 -0.22176 0.16941 -0.23449 C 0.1655 -0.24769 0.17201 -0.22986 0.16654 -0.24421 C 0.16628 -0.24653 0.16615 -0.24838 0.16563 -0.25093 C 0.16472 -0.25486 0.16329 -0.25903 0.16185 -0.2625 C 0.16094 -0.26505 0.16003 -0.26667 0.15912 -0.26921 C 0.15625 -0.27639 0.15756 -0.27407 0.15339 -0.28241 C 0.15196 -0.28565 0.15027 -0.28819 0.1487 -0.29074 C 0.14428 -0.29977 0.14818 -0.29653 0.14219 -0.29954 C 0.14128 -0.30046 0.14037 -0.30139 0.13933 -0.30232 C 0.13685 -0.30486 0.1336 -0.30486 0.13099 -0.30556 C 0.12032 -0.31042 0.14532 -0.3081 0.11407 -0.30949 L 0.05131 -0.31065 C 0.03868 -0.31458 0.04375 -0.31227 0.0362 -0.3162 C 0.02383 -0.33032 0.04232 -0.30949 0.0306 -0.3206 C 0.02761 -0.32384 0.02305 -0.33032 0.02032 -0.33449 C 0.01928 -0.33542 0.01836 -0.33704 0.01745 -0.33935 C 0.0155 -0.34375 0.01381 -0.34954 0.01185 -0.3544 C 0.01094 -0.35625 0.01003 -0.35857 0.00912 -0.36111 C 0.00717 -0.37847 0.00977 -0.36019 0.00534 -0.37755 C 0.00482 -0.3794 0.00495 -0.38194 0.00443 -0.38426 C 0.00235 -0.3919 -0.00065 -0.39907 -0.00221 -0.40741 C -0.00286 -0.41065 -0.00351 -0.41389 -0.00403 -0.41736 C -0.00442 -0.41991 -0.00455 -0.42222 -0.00494 -0.42407 C -0.00546 -0.42732 -0.00638 -0.42963 -0.0069 -0.43241 C -0.00794 -0.43796 -0.00859 -0.44375 -0.00963 -0.44907 C -0.01002 -0.45116 -0.0121 -0.45903 -0.0125 -0.46227 C -0.01497 -0.48357 -0.01562 -0.4919 -0.01718 -0.51227 C -0.01783 -0.52107 -0.01901 -0.5375 -0.01901 -0.53704 C -0.01757 -0.67616 -0.02122 -0.59097 -0.01627 -0.64722 C -0.01549 -0.65602 -0.01536 -0.6625 -0.01432 -0.6706 C -0.0108 -0.69931 -0.01653 -0.64653 -0.0125 -0.68241 C -0.0121 -0.68565 -0.01197 -0.68912 -0.01158 -0.69236 C -0.01132 -0.69398 -0.01132 -0.69607 -0.01067 -0.69722 C -0.00989 -0.69861 -0.00872 -0.69815 -0.00781 -0.69907 C -0.00677 -0.7 -0.00598 -0.70162 -0.00494 -0.70232 C -0.00377 -0.70324 -0.00247 -0.70347 -0.0013 -0.70394 C 0.0043 -0.70625 0.00443 -0.70579 0.01094 -0.70741 C 0.01316 -0.70857 0.01615 -0.71065 0.01849 -0.71065 C 0.02344 -0.71065 0.02839 -0.70949 0.03347 -0.70903 C 0.04011 -0.70509 0.03737 -0.70764 0.04193 -0.70232 C 0.04219 -0.70069 0.04232 -0.69884 0.04284 -0.69722 C 0.04701 -0.68634 0.04441 -0.69815 0.04753 -0.68727 C 0.05144 -0.67361 0.04493 -0.69167 0.05027 -0.67755 C 0.05066 -0.67176 0.05066 -0.66644 0.05131 -0.66088 C 0.05157 -0.65857 0.05287 -0.65671 0.05313 -0.6544 C 0.05378 -0.64676 0.05378 -0.63958 0.05404 -0.63287 C 0.05248 -0.53796 0.05586 -0.60556 0.05027 -0.55579 C 0.05 -0.5537 0.04896 -0.54329 0.04844 -0.54074 C 0.04792 -0.53866 0.04714 -0.53657 0.04662 -0.53449 C 0.04623 -0.53125 0.0461 -0.52894 0.04558 -0.52593 C 0.04519 -0.52315 0.04441 -0.52014 0.04375 -0.51759 C 0.04336 -0.51597 0.0431 -0.51389 0.04284 -0.51227 C 0.0418 -0.50718 0.04102 -0.50162 0.03998 -0.49583 C 0.03972 -0.49398 0.03933 -0.49236 0.03907 -0.49097 C 0.03868 -0.4875 0.03855 -0.48403 0.03816 -0.48079 C 0.03672 -0.4706 0.03633 -0.47107 0.03347 -0.46227 C 0.03308 -0.45903 0.03256 -0.45232 0.03152 -0.44907 C 0.03112 -0.44722 0.03034 -0.4456 0.02969 -0.44398 C 0.02774 -0.42639 0.03034 -0.44491 0.02592 -0.42732 C 0.0254 -0.42569 0.02553 -0.42315 0.025 -0.4206 C 0.02461 -0.41898 0.02357 -0.41736 0.02318 -0.41574 C 0.02227 -0.4125 0.02188 -0.40903 0.02123 -0.40579 C 0.02097 -0.39907 0.02084 -0.39259 0.02032 -0.38588 C 0.02019 -0.38333 0.01954 -0.38171 0.01941 -0.37917 C 0.01888 -0.36921 0.01875 -0.35949 0.01849 -0.34954 C 0.01797 -0.3338 0.01849 -0.31644 0.01654 -0.30069 C 0.01641 -0.29931 0.01589 -0.29722 0.01563 -0.2956 C 0.01576 -0.28403 0.01589 -0.20509 0.01745 -0.17384 C 0.0181 -0.16204 0.01915 -0.15093 0.02032 -0.13889 C 0.02058 -0.07546 0.02071 -0.01134 0.02123 0.05278 C 0.02136 0.0581 0.02331 0.0662 0.02409 0.07106 L 0.02592 0.08264 C 0.02709 0.10625 0.02774 0.11157 0.02592 0.13935 C 0.02579 0.14097 0.02461 0.14259 0.02409 0.14421 C 0.02344 0.14606 0.02266 0.14838 0.02214 0.15093 C 0.02149 0.15417 0.02071 0.16551 0.01941 0.16736 L 0.01654 0.17245 C 0.01459 0.18611 0.01693 0.17245 0.01381 0.18403 C 0.01329 0.18565 0.01342 0.1875 0.01277 0.18889 C 0.01211 0.19051 0.01094 0.1912 0.01003 0.19236 C 0.00938 0.19398 0.00899 0.19606 0.00808 0.19722 C 0.00704 0.19884 0.0056 0.19931 0.00443 0.20069 C -0.00169 0.20718 0.00508 0.20208 -0.00221 0.20556 C -0.01263 0.21111 -0.00299 0.20764 -0.01718 0.2125 C -0.01901 0.21319 -0.02096 0.21412 -0.02278 0.21412 L -0.12591 0.21574 C -0.1345 0.21968 -0.12395 0.21528 -0.13619 0.21921 C -0.1375 0.21968 -0.13867 0.2206 -0.13997 0.22083 C -0.16484 0.22755 -0.14739 0.22153 -0.15963 0.22593 L -0.22343 0.22407 C -0.22682 0.22407 -0.23059 0.2206 -0.23372 0.21921 C -0.23528 0.21875 -0.23684 0.21782 -0.23841 0.21759 C -0.24153 0.21713 -0.24466 0.21643 -0.24778 0.21574 C -0.25 0.21551 -0.25221 0.21481 -0.25442 0.21412 C -0.25598 0.21366 -0.25755 0.21296 -0.25911 0.2125 C -0.26223 0.21204 -0.26536 0.21134 -0.26848 0.21065 C -0.27005 0.21042 -0.27161 0.20949 -0.27317 0.20903 C -0.27669 0.20764 -0.27656 0.20741 -0.27968 0.20556 C -0.28098 0.20393 -0.28229 0.20255 -0.28346 0.20069 C -0.28593 0.1963 -0.28658 0.19259 -0.28815 0.18727 C -0.28841 0.18449 -0.28867 0.18218 -0.28906 0.17893 C -0.28958 0.17546 -0.29036 0.1713 -0.29088 0.16736 C -0.29166 0.16296 -0.29218 0.15833 -0.29283 0.15417 C -0.29244 0.1294 -0.2927 0.1044 -0.29192 0.0794 C -0.29179 0.07546 -0.2901 0.07292 -0.28997 0.06944 C -0.28971 0.05347 -0.28958 0.03819 -0.29088 0.02222 C -0.29153 0.01667 -0.29414 0.01181 -0.29557 0.00556 C -0.29609 0.00393 -0.29622 0.00231 -0.29661 0.00069 C -0.29622 -0.05602 -0.29622 -0.11227 -0.29557 -0.16898 C -0.29557 -0.17176 -0.29492 -0.17361 -0.29466 -0.17569 C -0.29427 -0.17986 -0.29414 -0.18357 -0.29375 -0.18727 C -0.28919 -0.22824 -0.29895 -0.12732 -0.29192 -0.20232 C -0.29218 -0.3081 -0.29218 -0.41343 -0.29283 -0.51921 C -0.29283 -0.5213 -0.29362 -0.52222 -0.29375 -0.52454 C -0.29427 -0.52917 -0.29427 -0.53449 -0.29466 -0.53912 C -0.29531 -0.54653 -0.29544 -0.54653 -0.29661 -0.55232 C -0.29713 -0.55949 -0.29791 -0.5669 -0.29843 -0.57431 C -0.30013 -0.59514 -0.29856 -0.58218 -0.30026 -0.59931 C -0.30065 -0.60208 -0.30078 -0.60486 -0.3013 -0.60764 C -0.30182 -0.61088 -0.30247 -0.61389 -0.30312 -0.61759 L -0.30403 -0.62269 C -0.30442 -0.62454 -0.30481 -0.62569 -0.30507 -0.62732 C -0.30533 -0.63102 -0.30546 -0.63449 -0.30598 -0.63727 L -0.30872 -0.65255 L -0.30976 -0.65764 C -0.31002 -0.65903 -0.31002 -0.66088 -0.31067 -0.6625 C -0.31158 -0.66482 -0.3125 -0.66667 -0.31341 -0.66921 C -0.31406 -0.6706 -0.31458 -0.67269 -0.31536 -0.67431 C -0.31614 -0.67546 -0.31705 -0.67662 -0.31809 -0.67755 C -0.32278 -0.68125 -0.3233 -0.68032 -0.32747 -0.68241 C -0.32942 -0.68333 -0.33138 -0.68403 -0.3332 -0.68565 C -0.33476 -0.68727 -0.33632 -0.68889 -0.33789 -0.69074 C -0.33971 -0.69282 -0.34127 -0.6963 -0.34348 -0.69722 C -0.34726 -0.69907 -0.35091 -0.70116 -0.35468 -0.70232 C -0.35664 -0.70278 -0.35846 -0.70324 -0.36028 -0.70394 C -0.36223 -0.70486 -0.36601 -0.70741 -0.36601 -0.70718 C -0.3763 -0.70671 -0.38658 -0.70764 -0.39687 -0.70556 C -0.39843 -0.70532 -0.39934 -0.70208 -0.40065 -0.70069 C -0.40156 -0.69977 -0.40247 -0.69954 -0.40351 -0.69907 C -0.40442 -0.69722 -0.40507 -0.69514 -0.40625 -0.69398 C -0.40742 -0.69282 -0.40872 -0.69306 -0.41002 -0.69236 C -0.41093 -0.6919 -0.41197 -0.69144 -0.41289 -0.69074 C -0.41914 -0.68588 -0.41419 -0.68866 -0.42122 -0.68241 C -0.42213 -0.68148 -0.42317 -0.68148 -0.42408 -0.68056 C -0.42565 -0.6794 -0.42695 -0.67639 -0.42877 -0.67569 C -0.43242 -0.67431 -0.43632 -0.67454 -0.43997 -0.67431 C -0.44127 -0.67245 -0.44231 -0.67037 -0.44375 -0.66921 C -0.44557 -0.66782 -0.44752 -0.66782 -0.44934 -0.66759 C -0.45156 -0.66667 -0.45377 -0.66644 -0.45598 -0.66574 C -0.46132 -0.66482 -0.46666 -0.66389 -0.47187 -0.6625 C -0.47473 -0.66181 -0.47747 -0.66042 -0.48033 -0.65903 C -0.48294 -0.6581 -0.4845 -0.65741 -0.48684 -0.65579 C -0.48841 -0.65486 -0.48997 -0.65324 -0.49153 -0.65255 C -0.4944 -0.65069 -0.49752 -0.65069 -0.5 -0.64722 C -0.5069 -0.63912 -0.4983 -0.64907 -0.50664 -0.64097 C -0.51171 -0.63542 -0.50703 -0.63889 -0.51223 -0.63565 C -0.51341 -0.63333 -0.51458 -0.63125 -0.51601 -0.62917 C -0.51705 -0.62755 -0.51848 -0.62732 -0.51966 -0.62569 C -0.52369 -0.62176 -0.52421 -0.62083 -0.52812 -0.61759 C -0.53125 -0.61528 -0.5345 -0.61343 -0.5375 -0.61088 C -0.54036 -0.60857 -0.54309 -0.60602 -0.54596 -0.60394 C -0.54687 -0.60347 -0.54778 -0.60324 -0.54882 -0.60255 C -0.55768 -0.5963 -0.54987 -0.60139 -0.55625 -0.59745 C -0.5569 -0.59583 -0.55742 -0.59375 -0.5582 -0.59259 C -0.56302 -0.58218 -0.55911 -0.59306 -0.5638 -0.58056 C -0.56536 -0.57639 -0.56679 -0.57176 -0.56848 -0.56736 C -0.56927 -0.56528 -0.57057 -0.56319 -0.57122 -0.56065 C -0.57252 -0.55648 -0.57291 -0.55162 -0.57408 -0.54745 C -0.57513 -0.54375 -0.57682 -0.5412 -0.57786 -0.5375 L -0.57968 -0.53079 C -0.58177 -0.50972 -0.5789 -0.53079 -0.58346 -0.51389 C -0.58437 -0.51134 -0.58437 -0.50764 -0.58528 -0.50394 C -0.58723 -0.49769 -0.58984 -0.4919 -0.59192 -0.48588 C -0.59244 -0.48403 -0.59244 -0.48241 -0.59283 -0.48079 C -0.59466 -0.47431 -0.59609 -0.4713 -0.59843 -0.4662 C -0.60065 -0.45394 -0.59778 -0.46852 -0.6013 -0.45394 C -0.60169 -0.45232 -0.60182 -0.45069 -0.60221 -0.44907 C -0.60286 -0.4463 -0.60351 -0.44375 -0.60403 -0.44074 C -0.60455 -0.43889 -0.60468 -0.43634 -0.60507 -0.43403 C -0.60546 -0.43148 -0.60729 -0.42222 -0.60781 -0.4206 C -0.60859 -0.41898 -0.60976 -0.41736 -0.61067 -0.41574 C -0.61093 -0.41389 -0.61145 -0.41227 -0.61158 -0.41065 C -0.61197 -0.40671 -0.61197 -0.40324 -0.6125 -0.39907 C -0.61289 -0.39653 -0.6138 -0.39352 -0.61445 -0.39074 C -0.61536 -0.38588 -0.61718 -0.37593 -0.61718 -0.37593 C -0.61731 -0.37338 -0.61862 -0.35278 -0.61914 -0.34954 C -0.61979 -0.34375 -0.62096 -0.33935 -0.62187 -0.33449 C -0.62356 -0.30232 -0.62343 -0.31204 -0.62187 -0.26412 C -0.62187 -0.2625 -0.62122 -0.26088 -0.62096 -0.25926 C -0.6207 -0.25208 -0.62057 -0.24468 -0.62005 -0.23727 C -0.61992 -0.23565 -0.6194 -0.23449 -0.61914 -0.23218 C -0.61848 -0.22986 -0.61783 -0.22662 -0.61718 -0.22384 C -0.61653 -0.21736 -0.61653 -0.21042 -0.61536 -0.20394 C -0.61471 -0.20069 -0.6138 -0.19745 -0.61341 -0.19398 C -0.61315 -0.19167 -0.61302 -0.18843 -0.6125 -0.18565 C -0.60872 -0.16713 -0.61106 -0.18218 -0.60781 -0.1706 C -0.60507 -0.16088 -0.60937 -0.17037 -0.60403 -0.16065 C -0.60312 -0.15556 -0.60299 -0.15417 -0.6013 -0.14884 C -0.60013 -0.1456 -0.59882 -0.14236 -0.59752 -0.13889 C -0.59687 -0.13727 -0.59596 -0.13588 -0.5957 -0.13403 C -0.59531 -0.13218 -0.59544 -0.13056 -0.59466 -0.12894 C -0.59375 -0.12732 -0.59218 -0.12732 -0.59101 -0.12569 C -0.58997 -0.12454 -0.58919 -0.12361 -0.58815 -0.12222 C -0.58632 -0.12083 -0.58424 -0.1206 -0.58255 -0.11898 C -0.58046 -0.11736 -0.5789 -0.11412 -0.57695 -0.11227 L -0.57317 -0.10903 C -0.57252 -0.10741 -0.57213 -0.10556 -0.57122 -0.10417 C -0.56588 -0.09745 -0.55117 -0.09907 -0.54882 -0.09907 C -0.54596 -0.09861 -0.53802 -0.09583 -0.53567 -0.09583 C -0.51341 -0.09583 -0.49127 -0.09722 -0.46914 -0.09745 L -0.4625 -0.10069 C -0.46132 -0.10116 -0.46002 -0.10208 -0.45872 -0.10232 C -0.4569 -0.1037 -0.45507 -0.10556 -0.45312 -0.10579 C -0.44414 -0.1088 -0.44947 -0.10741 -0.43723 -0.10903 C -0.43489 -0.11042 -0.42382 -0.11412 -0.42122 -0.11574 C -0.42031 -0.1162 -0.4194 -0.11736 -0.41848 -0.11736 C -0.41653 -0.11852 -0.41471 -0.11875 -0.41289 -0.11898 C -0.41028 -0.12037 -0.40416 -0.12361 -0.40247 -0.12384 C -0.39427 -0.1338 -0.40742 -0.11898 -0.39414 -0.13056 C -0.39283 -0.13218 -0.39166 -0.13357 -0.39036 -0.13403 C -0.38789 -0.13542 -0.38528 -0.13611 -0.38281 -0.13727 L -0.37903 -0.13889 C -0.37369 -0.14537 -0.3789 -0.14028 -0.37343 -0.14398 C -0.37213 -0.14537 -0.37096 -0.14676 -0.36966 -0.14722 C -0.36783 -0.14884 -0.36588 -0.14931 -0.36406 -0.15069 C -0.36276 -0.15208 -0.36158 -0.15347 -0.36028 -0.15394 C -0.35403 -0.15857 -0.35911 -0.1537 -0.35377 -0.15718 C -0.35247 -0.1588 -0.3513 -0.16019 -0.35 -0.16065 C -0.34752 -0.1625 -0.34609 -0.1625 -0.34348 -0.16389 C -0.34153 -0.16528 -0.33971 -0.16667 -0.33789 -0.16736 C -0.33593 -0.16852 -0.33411 -0.17037 -0.33216 -0.1706 L -0.32096 -0.17222 C -0.31914 -0.17361 -0.31718 -0.17523 -0.31536 -0.17569 C -0.31067 -0.17824 -0.31276 -0.17685 -0.30872 -0.17894 C -0.30338 -0.18843 -0.30859 -0.18079 -0.30312 -0.18565 C -0.29583 -0.19213 -0.30455 -0.18681 -0.29752 -0.19051 C -0.2914 -0.20162 -0.29205 -0.19977 -0.28815 -0.20903 C -0.2875 -0.21065 -0.28671 -0.21227 -0.28619 -0.21389 C -0.28515 -0.21829 -0.28489 -0.22338 -0.28437 -0.22732 C -0.28411 -0.22894 -0.28398 -0.23125 -0.28346 -0.23218 C -0.28268 -0.23472 -0.28151 -0.23565 -0.28059 -0.23727 L -0.27786 -0.25255 L -0.27682 -0.25764 C -0.27473 -0.28727 -0.27578 -0.27569 -0.27408 -0.29398 C -0.26966 -0.39653 -0.27421 -0.28357 -0.27213 -0.55232 C -0.27213 -0.55532 -0.27148 -0.5581 -0.27122 -0.56065 C -0.26966 -0.58218 -0.27148 -0.57107 -0.2694 -0.58264 C -0.26901 -0.58634 -0.26875 -0.59005 -0.26848 -0.59421 C -0.26822 -0.59699 -0.2677 -0.59977 -0.26744 -0.60255 C -0.26497 -0.6412 -0.26809 -0.60532 -0.26562 -0.63727 C -0.26536 -0.64097 -0.2651 -0.64444 -0.26471 -0.64722 C -0.26419 -0.65232 -0.26302 -0.65509 -0.26184 -0.65903 C -0.26158 -0.66134 -0.26093 -0.66968 -0.26002 -0.67245 C -0.25924 -0.67477 -0.25807 -0.67685 -0.25716 -0.6794 C -0.25651 -0.68056 -0.25625 -0.68264 -0.25533 -0.68426 C -0.25455 -0.68519 -0.25338 -0.68519 -0.25247 -0.68565 C -0.24427 -0.70023 -0.25468 -0.68241 -0.24687 -0.69398 C -0.24583 -0.6956 -0.24518 -0.69792 -0.24401 -0.69907 C -0.24231 -0.70069 -0.24036 -0.70139 -0.23841 -0.70232 C -0.22578 -0.70787 -0.23346 -0.70532 -0.21497 -0.70741 L -0.11276 -0.70556 C -0.10195 -0.70532 -0.09153 -0.70069 -0.08098 -0.69722 C -0.07877 -0.69676 -0.07656 -0.69607 -0.07434 -0.6956 C -0.05546 -0.69144 -0.04908 -0.69259 -0.02278 -0.69074 C -0.02122 -0.69005 -0.01966 -0.69005 -0.01809 -0.68889 C -0.0164 -0.68773 -0.01497 -0.68565 -0.01341 -0.68426 C -0.01223 -0.6831 -0.01093 -0.68171 -0.00963 -0.68056 C -0.0082 -0.6794 -0.00651 -0.6787 -0.00494 -0.67755 C 0.00443 -0.66852 -0.00312 -0.67245 0.00443 -0.66921 C 0.00717 -0.66435 0.01394 -0.65116 0.01745 -0.64907 L 0.02032 -0.64722 C 0.02123 -0.64491 0.02188 -0.64144 0.02318 -0.63889 C 0.02448 -0.63681 0.02631 -0.63519 0.02787 -0.63287 C 0.02878 -0.63125 0.02969 -0.62917 0.0306 -0.62732 C 0.0323 -0.62454 0.03386 -0.6213 0.03529 -0.61759 C 0.03933 -0.60741 0.03516 -0.61412 0.03907 -0.60579 C 0.03998 -0.60394 0.04102 -0.60278 0.04193 -0.60093 C 0.04388 -0.5963 0.04753 -0.58727 0.04753 -0.58727 C 0.04779 -0.58588 0.04818 -0.58426 0.04844 -0.58264 C 0.04883 -0.58009 0.0487 -0.57755 0.04935 -0.57593 C 0.05 -0.57361 0.05144 -0.57269 0.05222 -0.5706 C 0.053 -0.56898 0.05352 -0.56644 0.05404 -0.56389 C 0.05508 -0.56019 0.05521 -0.55694 0.05599 -0.55232 C 0.05652 -0.54907 0.05743 -0.54583 0.05782 -0.54282 C 0.06016 -0.52222 0.05756 -0.54329 0.05964 -0.52917 C 0.0629 -0.5088 0.06029 -0.52222 0.0625 -0.51111 C 0.06277 -0.50556 0.06303 -0.50116 0.06342 -0.49583 C 0.06368 -0.49352 0.06433 -0.49144 0.06433 -0.48912 C 0.06433 -0.47708 0.0642 -0.46458 0.06342 -0.45232 C 0.06316 -0.44884 0.06211 -0.44468 0.06159 -0.44074 C 0.05951 -0.42732 0.06211 -0.44144 0.05873 -0.42569 C 0.05782 -0.42153 0.05795 -0.41921 0.05599 -0.41574 C 0.0448 -0.39583 0.05717 -0.42153 0.04753 -0.40232 C 0.0448 -0.39676 0.0431 -0.3919 0.03998 -0.3875 C 0.03881 -0.38588 0.03737 -0.38426 0.0362 -0.38264 C 0.0349 -0.38009 0.03399 -0.37685 0.03256 -0.37431 C 0.03073 -0.37107 0.02787 -0.36944 0.02592 -0.36759 C 0.01941 -0.36019 0.02487 -0.36435 0.01941 -0.36111 C 0.00573 -0.34282 0.02279 -0.36435 0.01277 -0.3544 C 0.01146 -0.35278 0.01042 -0.35093 0.00912 -0.34954 C 0.0073 -0.34699 0.00534 -0.34537 0.00339 -0.34444 C 0.00248 -0.34375 0.00157 -0.34352 0.00066 -0.34282 C -0.00039 -0.3419 -0.00117 -0.34028 -0.00221 -0.33935 C -0.00494 -0.33704 -0.00794 -0.33634 -0.01067 -0.33449 C -0.01979 -0.32616 -0.00833 -0.33611 -0.01901 -0.32778 C -0.02031 -0.32639 -0.02161 -0.32546 -0.02278 -0.32454 C -0.02382 -0.32292 -0.0246 -0.32199 -0.02565 -0.3206 L -0.03411 -0.3162 C -0.03593 -0.31458 -0.03802 -0.31458 -0.03971 -0.31227 C -0.04062 -0.31134 -0.04153 -0.31042 -0.04244 -0.30949 C -0.04335 -0.3081 -0.0444 -0.3081 -0.04531 -0.30787 C -0.06132 -0.29722 -0.04674 -0.30556 -0.05651 -0.30069 C -0.05755 -0.30069 -0.05846 -0.29977 -0.05937 -0.29954 C -0.06067 -0.29884 -0.06184 -0.29815 -0.06315 -0.29722 C -0.06406 -0.29722 -0.06497 -0.29653 -0.06588 -0.2956 C -0.06809 -0.29491 -0.07031 -0.29491 -0.07252 -0.29398 C -0.07343 -0.29329 -0.07421 -0.29144 -0.07526 -0.29074 C -0.07812 -0.28889 -0.0858 -0.28819 -0.0875 -0.28727 C -0.08906 -0.28657 -0.09049 -0.28495 -0.09218 -0.28403 C -0.09895 -0.28148 -0.10221 -0.28403 -0.10911 -0.27917 C -0.11315 -0.27662 -0.11692 -0.27245 -0.12122 -0.27083 C -0.12317 -0.2706 -0.125 -0.26991 -0.12682 -0.26921 C -0.1332 -0.26667 -0.13203 -0.26597 -0.13815 -0.26088 C -0.13906 -0.26019 -0.13997 -0.25972 -0.14088 -0.25926 C -0.14309 -0.2581 -0.14531 -0.25671 -0.14752 -0.25579 C -0.16497 -0.2463 -0.14283 -0.25741 -0.15781 -0.25093 C -0.15872 -0.25046 -0.15976 -0.24977 -0.16067 -0.24931 C -0.16445 -0.24653 -0.16796 -0.24306 -0.17187 -0.24074 C -0.17643 -0.23819 -0.17369 -0.23982 -0.18033 -0.23727 C -0.18815 -0.23032 -0.17968 -0.23704 -0.1888 -0.23218 C -0.19036 -0.23148 -0.19192 -0.23009 -0.19348 -0.22894 C -0.19531 -0.22824 -0.19713 -0.22662 -0.19908 -0.22569 C -0.20026 -0.225 -0.20156 -0.225 -0.20286 -0.22384 C -0.20416 -0.22315 -0.2052 -0.22153 -0.20651 -0.2206 C -0.20807 -0.21991 -0.21367 -0.21829 -0.21497 -0.21736 C -0.22109 -0.20903 -0.21731 -0.21343 -0.22721 -0.20718 L -0.23281 -0.20394 C -0.23372 -0.20347 -0.23463 -0.20324 -0.23567 -0.20232 C -0.23684 -0.20162 -0.23815 -0.20162 -0.23932 -0.20069 C -0.24882 -0.19583 -0.23424 -0.20301 -0.24596 -0.19722 C -0.25091 -0.1919 -0.24791 -0.19537 -0.25442 -0.18403 C -0.25533 -0.18218 -0.25612 -0.18032 -0.25716 -0.17894 L -0.26093 -0.17384 C -0.26119 -0.17222 -0.26132 -0.17037 -0.26184 -0.16898 C -0.26601 -0.15833 -0.26354 -0.17037 -0.26653 -0.15903 C -0.26705 -0.15741 -0.26705 -0.15556 -0.26744 -0.15394 C -0.26809 -0.15208 -0.26888 -0.15 -0.2694 -0.14722 C -0.26979 -0.1456 -0.26992 -0.14398 -0.27031 -0.14236 C -0.27161 -0.13704 -0.27487 -0.12292 -0.27591 -0.11574 C -0.27682 -0.11042 -0.27669 -0.1044 -0.27786 -0.09907 C -0.27825 -0.09699 -0.27903 -0.09444 -0.27968 -0.09259 C -0.27994 -0.08889 -0.28046 -0.08449 -0.28059 -0.08079 C -0.28229 -0.04653 -0.2819 -0.0213 -0.28059 0.01551 C -0.28046 0.02014 -0.27942 0.025 -0.27877 0.02893 C -0.27838 0.03171 -0.27825 0.03333 -0.27786 0.03565 C -0.27721 0.03889 -0.27643 0.04213 -0.27591 0.0456 C -0.27526 0.05 -0.27434 0.05486 -0.27408 0.05949 C -0.27369 0.06343 -0.27369 0.06806 -0.27317 0.07268 C -0.27278 0.07616 -0.27174 0.0794 -0.27122 0.08264 C -0.27083 0.08495 -0.2707 0.08796 -0.27031 0.09097 C -0.26966 0.09606 -0.26927 0.09954 -0.26744 0.1044 C -0.26679 0.10625 -0.26549 0.10764 -0.26471 0.10949 C -0.2621 0.11458 -0.26341 0.11273 -0.26184 0.11944 C -0.26132 0.1213 -0.26041 0.12315 -0.26002 0.12593 C -0.25924 0.12986 -0.25898 0.13449 -0.25807 0.13935 C -0.25781 0.14097 -0.25742 0.14259 -0.25716 0.14421 C -0.25651 0.14838 -0.25533 0.15741 -0.25533 0.15741 C -0.25585 0.17153 -0.25273 0.17917 -0.25911 0.18403 C -0.26028 0.18542 -0.26158 0.18542 -0.26276 0.18565 C -0.27109 0.1956 -0.25781 0.18056 -0.27122 0.19236 C -0.27252 0.19375 -0.27369 0.19537 -0.275 0.1956 C -0.27708 0.19722 -0.27942 0.19722 -0.28151 0.19722 C -0.29401 0.20463 -0.28528 0.20069 -0.30872 0.19884 C -0.31549 0.19537 -0.30703 0.19977 -0.31536 0.1956 C -0.31627 0.1956 -0.31718 0.19444 -0.31809 0.19398 C -0.32057 0.19282 -0.32317 0.19213 -0.32565 0.19051 C -0.32656 0.19051 -0.32747 0.18935 -0.32851 0.18889 C -0.33033 0.18819 -0.33216 0.18773 -0.33411 0.18727 C -0.34179 0.18056 -0.33476 0.18565 -0.34908 0.18218 C -0.35 0.18218 -0.35091 0.18102 -0.35195 0.18056 C -0.35442 0.1794 -0.3569 0.17893 -0.35937 0.17731 C -0.36028 0.17731 -0.36132 0.17616 -0.36223 0.17569 C -0.3638 0.17454 -0.36523 0.17315 -0.36692 0.17245 C -0.36875 0.1713 -0.3707 0.17106 -0.37252 0.1706 C -0.37408 0.16944 -0.37565 0.16806 -0.37721 0.16736 C -0.37877 0.16643 -0.38033 0.16713 -0.3819 0.16574 C -0.39479 0.15741 -0.38098 0.16296 -0.39218 0.15903 C -0.39309 0.15787 -0.39401 0.15625 -0.39505 0.15579 C -0.39778 0.15417 -0.40065 0.15393 -0.40351 0.15255 C -0.40468 0.15231 -0.40598 0.15116 -0.40716 0.15093 C -0.4082 0.15069 -0.40911 0.14977 -0.41002 0.14907 C -0.41158 0.14745 -0.41302 0.14491 -0.41471 0.14421 C -0.41966 0.14097 -0.42487 0.14097 -0.42968 0.1375 C -0.44023 0.12986 -0.4358 0.13264 -0.44283 0.1294 C -0.44843 0.12268 -0.44388 0.12755 -0.45403 0.11944 C -0.45794 0.11597 -0.46041 0.11296 -0.46445 0.10949 C -0.46497 0.10764 -0.46549 0.10532 -0.46627 0.1044 C -0.46783 0.10116 -0.47291 0.09606 -0.47473 0.09444 C -0.47617 0.09282 -0.47786 0.0919 -0.47942 0.09097 C -0.48164 0.08866 -0.48372 0.08634 -0.48593 0.08449 C -0.48658 0.08264 -0.4871 0.08102 -0.48789 0.0794 C -0.49036 0.07338 -0.49075 0.07523 -0.49257 0.06944 C -0.49296 0.06782 -0.49309 0.06551 -0.49348 0.06389 C -0.49283 0.05162 -0.49244 0.03981 -0.49153 0.02731 C -0.4914 0.02546 -0.4914 0.02361 -0.49062 0.02222 C -0.48906 0.01991 -0.48528 0.01852 -0.4832 0.01736 C -0.48164 0.01551 -0.4802 0.01343 -0.47851 0.01227 C -0.47578 0.01065 -0.47278 0.01018 -0.47005 0.00903 C -0.46145 0.00532 -0.47161 0.00972 -0.46158 0.00556 C -0.46028 0.00486 -0.45911 0.00347 -0.45781 0.00231 C -0.45664 0.00185 -0.45533 0.00139 -0.45403 0.00069 C -0.44908 -0.00023 -0.44414 -0.00139 -0.43906 -0.00278 C -0.43476 -0.00301 -0.43033 -0.00347 -0.42591 -0.0044 C -0.40651 -0.01296 -0.42708 -0.0044 -0.37434 -0.00764 C -0.37252 -0.00787 -0.3707 -0.00926 -0.36875 -0.00949 C -0.33684 -0.01088 -0.20559 -0.0125 -0.18971 -0.01273 C -0.18502 -0.01435 -0.18033 -0.01644 -0.17565 -0.01782 C -0.17278 -0.01806 -0.17005 -0.01806 -0.16718 -0.01944 C -0.16406 -0.01991 -0.16093 -0.02153 -0.15781 -0.02269 C -0.15403 -0.02315 -0.15026 -0.02315 -0.14661 -0.02431 C -0.1444 -0.02454 -0.14218 -0.025 -0.13997 -0.02616 C -0.13906 -0.02639 -0.13802 -0.02639 -0.13723 -0.02778 C -0.13528 -0.02963 -0.13372 -0.03287 -0.13151 -0.03449 L -0.12877 -0.03611 C -0.12721 -0.03796 -0.12578 -0.04074 -0.12408 -0.04282 C -0.12291 -0.04421 -0.12135 -0.04444 -0.12031 -0.04607 C -0.11848 -0.04884 -0.11796 -0.0544 -0.11653 -0.05764 C -0.11497 -0.06111 -0.11276 -0.06435 -0.11093 -0.06759 C -0.11028 -0.0706 -0.10976 -0.07292 -0.10911 -0.07593 C -0.10859 -0.07755 -0.10729 -0.07917 -0.10716 -0.08079 C -0.10664 -0.09259 -0.10846 -0.09583 -0.11002 -0.10579 C -0.11067 -0.11042 -0.11041 -0.11551 -0.11184 -0.11898 C -0.1125 -0.1206 -0.11328 -0.12222 -0.1138 -0.12384 C -0.11419 -0.12569 -0.11393 -0.12778 -0.11471 -0.12894 C -0.11705 -0.13357 -0.11992 -0.13588 -0.12317 -0.13727 C -0.1246 -0.13843 -0.1263 -0.13843 -0.12786 -0.13889 C -0.14322 -0.14861 -0.13125 -0.14421 -0.14375 -0.14722 C -0.16119 -0.14699 -0.17877 -0.14699 -0.19622 -0.1456 C -0.19856 -0.14537 -0.20052 -0.14282 -0.20286 -0.14236 C -0.20716 -0.14167 -0.21158 -0.14167 -0.21588 -0.14051 C -0.21783 -0.14051 -0.21966 -0.13935 -0.22161 -0.13889 C -0.22408 -0.13889 -0.22656 -0.13773 -0.22903 -0.13727 C -0.23802 -0.13542 -0.23828 -0.13542 -0.24778 -0.13403 C -0.25716 -0.12894 -0.24062 -0.13773 -0.26562 -0.12894 C -0.26718 -0.12894 -0.26875 -0.12778 -0.27031 -0.12732 C -0.27799 -0.12569 -0.28255 -0.12546 -0.29088 -0.12384 C -0.31562 -0.12454 -0.34036 -0.12407 -0.36497 -0.12569 C -0.36757 -0.12569 -0.36992 -0.1287 -0.37252 -0.12894 C -0.37682 -0.13056 -0.38125 -0.13032 -0.38567 -0.13056 C -0.38789 -0.13102 -0.38997 -0.13218 -0.39218 -0.13218 C -0.39596 -0.1338 -0.3996 -0.13542 -0.40351 -0.13565 L -0.4194 -0.13727 C -0.42122 -0.13773 -0.42317 -0.13866 -0.425 -0.13889 C -0.4263 -0.13935 -0.42747 -0.14051 -0.42877 -0.14051 C -0.43059 -0.14167 -0.43255 -0.14213 -0.43437 -0.14236 C -0.43593 -0.14282 -0.4375 -0.14375 -0.43906 -0.14398 C -0.44036 -0.14537 -0.44153 -0.14699 -0.44283 -0.14722 C -0.4444 -0.14861 -0.44596 -0.14884 -0.44752 -0.14884 C -0.44882 -0.15 -0.45 -0.15046 -0.4513 -0.15069 C -0.45846 -0.15903 -0.44869 -0.14884 -0.46445 -0.15903 C -0.4845 -0.17245 -0.46679 -0.16412 -0.47747 -0.16898 C -0.47942 -0.17153 -0.48112 -0.17407 -0.4832 -0.17569 C -0.49062 -0.18171 -0.4875 -0.17917 -0.49257 -0.18218 C -0.49348 -0.18495 -0.49427 -0.18681 -0.49531 -0.18889 C -0.49622 -0.19074 -0.49739 -0.1919 -0.49817 -0.19398 C -0.49869 -0.19537 -0.49882 -0.19722 -0.49908 -0.19884 C -0.49934 -0.20347 -0.4996 -0.20833 -0.5 -0.21227 C -0.50026 -0.21412 -0.50091 -0.21551 -0.50091 -0.21736 C -0.50091 -0.225 -0.50104 -0.23194 -0.5 -0.23889 C -0.4996 -0.24236 -0.49557 -0.24583 -0.4944 -0.24745 C -0.49335 -0.24907 -0.49283 -0.25162 -0.49153 -0.25255 C -0.48919 -0.25417 -0.48658 -0.25417 -0.48411 -0.25579 C -0.4733 -0.26227 -0.48958 -0.25671 -0.47382 -0.26088 C -0.47278 -0.26134 -0.47187 -0.26204 -0.47096 -0.2625 C -0.45924 -0.26829 -0.45742 -0.26343 -0.43815 -0.2625 C -0.42877 -0.25926 -0.43841 -0.26227 -0.425 -0.25926 C -0.42317 -0.2588 -0.42135 -0.25764 -0.4194 -0.25764 C -0.4013 -0.25602 -0.3832 -0.25509 -0.36497 -0.25417 C -0.36093 -0.25347 -0.3569 -0.25347 -0.35286 -0.25255 C -0.35117 -0.25208 -0.34973 -0.24977 -0.34817 -0.24931 C -0.34479 -0.24815 -0.34127 -0.24769 -0.33789 -0.24745 C -0.32851 -0.24676 -0.31914 -0.24653 -0.30976 -0.24583 C -0.27044 -0.23495 -0.297 -0.24097 -0.21315 -0.24421 C -0.19414 -0.24491 -0.21328 -0.24583 -0.19908 -0.24745 C -0.12317 -0.25602 -0.20651 -0.24491 -0.1625 -0.25093 C -0.1569 -0.25255 -0.15104 -0.25255 -0.14557 -0.25579 C -0.14023 -0.25903 -0.14075 -0.2588 -0.13255 -0.2625 C -0.12968 -0.26343 -0.12682 -0.26482 -0.12408 -0.2662 C -0.11901 -0.26829 -0.11367 -0.26829 -0.10911 -0.27245 C -0.10781 -0.27338 -0.10664 -0.275 -0.10533 -0.27569 C -0.09648 -0.28079 -0.08893 -0.27986 -0.07994 -0.28912 C -0.07838 -0.29074 -0.07695 -0.29306 -0.07526 -0.29398 C -0.07356 -0.2956 -0.07148 -0.2956 -0.06966 -0.29722 C -0.06549 -0.30139 -0.06158 -0.30648 -0.05755 -0.31065 C -0.05507 -0.31366 -0.05195 -0.31389 -0.05 -0.31782 C -0.04583 -0.32523 -0.04505 -0.32639 -0.0388 -0.33449 C -0.03776 -0.33542 -0.03671 -0.33611 -0.03593 -0.33773 C -0.03489 -0.33958 -0.03398 -0.3419 -0.03307 -0.34444 C -0.02916 -0.3544 -0.02916 -0.3544 -0.02565 -0.36597 C -0.025 -0.37176 -0.02382 -0.37685 -0.02369 -0.38264 C -0.02356 -0.40232 -0.02382 -0.42153 -0.02473 -0.44074 C -0.02487 -0.44468 -0.02604 -0.44722 -0.02656 -0.45069 C -0.02721 -0.45532 -0.0276 -0.45972 -0.02838 -0.46389 C -0.02877 -0.4662 -0.0289 -0.46782 -0.02942 -0.46944 C -0.03528 -0.48866 -0.03203 -0.47616 -0.03684 -0.48912 C -0.03789 -0.4919 -0.03867 -0.49491 -0.03971 -0.49745 C -0.04023 -0.49931 -0.04101 -0.50093 -0.04153 -0.50232 C -0.04231 -0.5044 -0.0427 -0.50741 -0.04348 -0.50949 C -0.04453 -0.51227 -0.04596 -0.51505 -0.04713 -0.51759 C -0.04882 -0.52917 -0.04687 -0.51968 -0.05091 -0.52917 C -0.05234 -0.53264 -0.05325 -0.53588 -0.05468 -0.53912 C -0.05625 -0.54259 -0.06536 -0.55949 -0.06966 -0.56389 C -0.07057 -0.56482 -0.07161 -0.56482 -0.07252 -0.56574 C -0.07408 -0.56736 -0.07552 -0.56944 -0.07721 -0.5706 C -0.07929 -0.57222 -0.08164 -0.57269 -0.08372 -0.57431 C -0.08737 -0.57685 -0.09049 -0.58148 -0.09401 -0.58426 C -0.09557 -0.58519 -0.09713 -0.58519 -0.09869 -0.58588 C -0.1 -0.58634 -0.1013 -0.58681 -0.10247 -0.58727 C -0.11627 -0.5956 -0.10351 -0.59005 -0.1194 -0.59583 C -0.12031 -0.59699 -0.12109 -0.59861 -0.12213 -0.59931 C -0.12369 -0.6 -0.12526 -0.60023 -0.12682 -0.60093 C -0.13125 -0.60208 -0.13567 -0.60301 -0.13997 -0.60394 C -0.14127 -0.60463 -0.14244 -0.60556 -0.14375 -0.60579 C -0.14596 -0.60648 -0.14817 -0.60694 -0.15026 -0.60764 C -0.15351 -0.60857 -0.15651 -0.60995 -0.15963 -0.61088 C -0.16497 -0.61181 -0.17031 -0.61181 -0.17565 -0.6125 C -0.17903 -0.61389 -0.18515 -0.6169 -0.18776 -0.61759 C -0.19752 -0.61991 -0.20716 -0.62176 -0.21692 -0.62454 L -0.22434 -0.62569 C -0.22968 -0.62732 -0.23515 -0.62732 -0.24036 -0.62917 C -0.24466 -0.63102 -0.24895 -0.6331 -0.25338 -0.63449 C -0.26002 -0.63542 -0.26653 -0.63519 -0.27317 -0.63565 C -0.28658 -0.63519 -0.3 -0.63519 -0.31341 -0.63449 C -0.31848 -0.63357 -0.32851 -0.63102 -0.32851 -0.63079 C -0.33125 -0.62917 -0.33398 -0.62732 -0.33684 -0.62569 C -0.33867 -0.62523 -0.34062 -0.62546 -0.34257 -0.62454 C -0.34414 -0.62338 -0.34557 -0.62153 -0.34726 -0.62107 C -0.35052 -0.61921 -0.35403 -0.61875 -0.35755 -0.61759 C -0.37252 -0.60648 -0.36471 -0.60972 -0.38098 -0.60764 C -0.38281 -0.60694 -0.38463 -0.60602 -0.38658 -0.60579 C -0.38971 -0.60509 -0.39283 -0.60532 -0.39596 -0.60394 C -0.42343 -0.59421 -0.38997 -0.60255 -0.41289 -0.59745 C -0.41445 -0.5963 -0.41588 -0.59514 -0.41757 -0.59421 C -0.42434 -0.59005 -0.43138 -0.58796 -0.43815 -0.58426 C -0.44192 -0.58171 -0.44596 -0.5794 -0.44934 -0.57593 C -0.45039 -0.57477 -0.4513 -0.57361 -0.45221 -0.57222 C -0.45351 -0.5706 -0.45468 -0.56806 -0.45598 -0.56574 C -0.45742 -0.56319 -0.45924 -0.56157 -0.46067 -0.55903 C -0.46237 -0.55648 -0.46367 -0.55232 -0.46536 -0.54907 C -0.46627 -0.54745 -0.46731 -0.54583 -0.46809 -0.54444 C -0.46888 -0.54282 -0.47057 -0.53449 -0.47187 -0.53287 C -0.4733 -0.53079 -0.475 -0.53009 -0.47656 -0.52917 C -0.47747 -0.52708 -0.47877 -0.525 -0.47942 -0.52222 C -0.48059 -0.51759 -0.48098 -0.51227 -0.48216 -0.50764 C -0.4832 -0.50394 -0.48398 -0.49977 -0.48502 -0.49583 C -0.48554 -0.49398 -0.48645 -0.49236 -0.48684 -0.49097 C -0.48945 -0.48194 -0.48815 -0.48449 -0.48971 -0.47755 C -0.49062 -0.47361 -0.49179 -0.46968 -0.49257 -0.4662 C -0.49622 -0.44468 -0.49218 -0.45694 -0.49622 -0.4456 C -0.497 -0.43796 -0.497 -0.43634 -0.49817 -0.42894 C -0.49882 -0.42477 -0.5 -0.4206 -0.50091 -0.41574 C -0.5013 -0.41065 -0.50143 -0.40579 -0.50195 -0.40069 C -0.50208 -0.39907 -0.50273 -0.39745 -0.50286 -0.39583 C -0.50338 -0.39005 -0.50351 -0.38333 -0.50377 -0.37755 C -0.50351 -0.34769 -0.50377 -0.31782 -0.50286 -0.28727 C -0.50273 -0.28565 -0.50143 -0.28403 -0.50091 -0.28241 C -0.49231 -0.24653 -0.50976 -0.30972 -0.49726 -0.26921 C -0.49609 -0.26574 -0.49544 -0.26134 -0.4944 -0.25764 C -0.49388 -0.25579 -0.49309 -0.25417 -0.49257 -0.25255 C -0.49153 -0.24977 -0.49088 -0.24676 -0.48971 -0.24421 C -0.4776 -0.2169 -0.49023 -0.24676 -0.48216 -0.23218 C -0.46705 -0.20532 -0.48567 -0.23681 -0.47473 -0.21389 C -0.47395 -0.21296 -0.47278 -0.21181 -0.47187 -0.21065 C -0.46927 -0.20694 -0.46679 -0.20347 -0.46445 -0.19884 C -0.46315 -0.19676 -0.46197 -0.19491 -0.46067 -0.19236 C -0.45729 -0.18704 -0.45273 -0.1838 -0.45039 -0.17732 C -0.44973 -0.17569 -0.44934 -0.17361 -0.44843 -0.17222 C -0.44674 -0.17037 -0.43645 -0.15857 -0.43255 -0.15556 C -0.42539 -0.15162 -0.41796 -0.14884 -0.41093 -0.14398 C -0.397 -0.13449 -0.40312 -0.13727 -0.39309 -0.13403 C -0.39036 -0.13218 -0.3875 -0.13009 -0.38476 -0.12732 C -0.37786 -0.12107 -0.38112 -0.1206 -0.37161 -0.11736 C -0.36822 -0.11597 -0.36471 -0.1162 -0.36132 -0.11574 C -0.35976 -0.11458 -0.3582 -0.11296 -0.35664 -0.11227 C -0.35377 -0.11111 -0.35091 -0.11065 -0.34817 -0.11065 C -0.32838 -0.11065 -0.30872 -0.11227 -0.28906 -0.11227 L -0.28255 -0.11574 C -0.28125 -0.1162 -0.27994 -0.11713 -0.27877 -0.11736 C -0.27656 -0.11875 -0.27447 -0.12037 -0.27213 -0.1206 C -0.26875 -0.12199 -0.26536 -0.12222 -0.26184 -0.12222 C -0.25911 -0.12269 -0.25625 -0.12384 -0.25338 -0.12384 C -0.25091 -0.12546 -0.24843 -0.12708 -0.24596 -0.12732 C -0.23854 -0.1294 -0.23085 -0.1294 -0.22343 -0.13218 C -0.20664 -0.13889 -0.21484 -0.13704 -0.19908 -0.13889 C -0.19557 -0.1419 -0.19088 -0.14537 -0.18684 -0.14722 C -0.18476 -0.14884 -0.18255 -0.15 -0.18033 -0.15069 C -0.17942 -0.15162 -0.17851 -0.15208 -0.17747 -0.15232 C -0.1763 -0.15347 -0.175 -0.1537 -0.17369 -0.15394 C -0.17096 -0.15556 -0.16822 -0.15741 -0.16536 -0.15903 C -0.1595 -0.16204 -0.15533 -0.16042 -0.14934 -0.16736 L -0.13723 -0.18218 C -0.13437 -0.18565 -0.13138 -0.18866 -0.12877 -0.19236 L -0.11562 -0.21065 C -0.11406 -0.21319 -0.11263 -0.21528 -0.11093 -0.21736 C -0.10807 -0.2206 -0.10494 -0.22315 -0.10247 -0.22732 C -0.10026 -0.23148 -0.09882 -0.23657 -0.09687 -0.24074 C -0.08932 -0.25787 -0.0832 -0.26574 -0.07812 -0.29074 C -0.07213 -0.3206 -0.0746 -0.30648 -0.07057 -0.33449 C -0.07096 -0.36343 -0.07096 -0.39329 -0.07161 -0.42222 C -0.07161 -0.42569 -0.072 -0.42801 -0.07252 -0.43056 C -0.07291 -0.43241 -0.07382 -0.4338 -0.07434 -0.43565 C -0.07578 -0.44051 -0.07669 -0.4463 -0.07812 -0.45069 C -0.07955 -0.45532 -0.08151 -0.45949 -0.08281 -0.46389 C -0.08489 -0.47107 -0.08619 -0.4787 -0.08841 -0.48588 C -0.08971 -0.48958 -0.09166 -0.49236 -0.09309 -0.49583 C -0.09544 -0.50162 -0.09713 -0.50764 -0.09973 -0.51227 C -0.10833 -0.52963 -0.10559 -0.52222 -0.1138 -0.53079 C -0.11992 -0.5375 -0.11523 -0.53449 -0.12122 -0.54282 C -0.12487 -0.54745 -0.13333 -0.55324 -0.13619 -0.55579 C -0.13723 -0.55741 -0.13789 -0.55949 -0.13906 -0.56065 C -0.16106 -0.5831 -0.13632 -0.55324 -0.16341 -0.57732 C -0.17408 -0.58681 -0.1638 -0.57894 -0.17838 -0.58588 C -0.18007 -0.58634 -0.18151 -0.58889 -0.18307 -0.58889 C -0.18776 -0.59051 -0.19244 -0.59005 -0.19713 -0.59097 C -0.20065 -0.5912 -0.20403 -0.59167 -0.20755 -0.59259 C -0.20937 -0.59375 -0.21119 -0.59583 -0.21315 -0.59583 L -0.33502 -0.59421 C -0.33697 -0.59421 -0.3388 -0.59167 -0.34062 -0.59097 C -0.34192 -0.59005 -0.34309 -0.58958 -0.3444 -0.58889 C -0.35169 -0.58634 -0.347 -0.58889 -0.35559 -0.58426 C -0.3621 -0.58056 -0.3621 -0.5794 -0.36966 -0.57732 C -0.37317 -0.57639 -0.37656 -0.57639 -0.38007 -0.57593 C -0.3871 -0.56736 -0.37812 -0.57732 -0.38658 -0.5706 C -0.38763 -0.57014 -0.38841 -0.56852 -0.38945 -0.56736 C -0.39023 -0.56644 -0.39127 -0.56644 -0.39218 -0.56574 C -0.39322 -0.56482 -0.39401 -0.56319 -0.39505 -0.56227 C -0.39713 -0.56065 -0.39947 -0.55949 -0.40156 -0.55741 C -0.40351 -0.55532 -0.4052 -0.55278 -0.40716 -0.55069 C -0.41028 -0.54792 -0.41393 -0.54653 -0.41653 -0.54282 C -0.41875 -0.53912 -0.42122 -0.53657 -0.42317 -0.53287 C -0.42617 -0.52708 -0.42877 -0.52014 -0.43164 -0.51389 C -0.43307 -0.51111 -0.43489 -0.50764 -0.43632 -0.50394 C -0.4375 -0.50116 -0.43867 -0.49745 -0.43997 -0.49398 C -0.44362 -0.48542 -0.44388 -0.48704 -0.44661 -0.47755 C -0.45468 -0.44884 -0.44661 -0.47616 -0.45039 -0.46065 C -0.45091 -0.4588 -0.45182 -0.45625 -0.45221 -0.45394 C -0.45833 -0.42153 -0.4496 -0.45903 -0.4569 -0.42894 C -0.45716 -0.42338 -0.4569 -0.41759 -0.45781 -0.41227 C -0.4582 -0.40995 -0.46028 -0.40995 -0.46067 -0.40741 C -0.46197 -0.39907 -0.46171 -0.38935 -0.4625 -0.38079 C -0.46289 -0.37685 -0.4638 -0.37338 -0.46445 -0.36921 C -0.46601 -0.34699 -0.46627 -0.34769 -0.46445 -0.3162 C -0.46419 -0.31366 -0.46315 -0.31134 -0.4625 -0.30949 C -0.46197 -0.30718 -0.46119 -0.30625 -0.46067 -0.30394 C -0.46015 -0.30232 -0.46028 -0.30069 -0.45976 -0.29954 C -0.45807 -0.29468 -0.45598 -0.29051 -0.45403 -0.28565 C -0.45195 -0.27407 -0.45494 -0.28727 -0.45039 -0.27778 C -0.44908 -0.275 -0.44856 -0.27222 -0.44752 -0.26921 C -0.4457 -0.26412 -0.44427 -0.25833 -0.44192 -0.25417 C -0.4388 -0.24838 -0.43619 -0.2419 -0.43255 -0.23727 C -0.42708 -0.23125 -0.41914 -0.22037 -0.41289 -0.21736 C -0.40507 -0.21343 -0.40846 -0.21505 -0.40247 -0.21227 C -0.39622 -0.21319 -0.38997 -0.21343 -0.38372 -0.21389 C -0.38242 -0.21412 -0.38125 -0.21505 -0.38007 -0.21551 C -0.37903 -0.21667 -0.37812 -0.21829 -0.37721 -0.21898 C -0.37604 -0.22014 -0.3746 -0.22153 -0.37343 -0.22222 C -0.37252 -0.22338 -0.37174 -0.225 -0.3707 -0.22569 C -0.36796 -0.22801 -0.36497 -0.2287 -0.36223 -0.23056 C -0.3496 -0.24005 -0.3595 -0.23565 -0.35 -0.23889 C -0.34908 -0.24028 -0.33893 -0.25093 -0.33593 -0.25579 C -0.32578 -0.27245 -0.33294 -0.26343 -0.32656 -0.27083 C -0.3263 -0.27338 -0.32617 -0.27569 -0.32565 -0.27778 C -0.32526 -0.27917 -0.32434 -0.28079 -0.32382 -0.28241 C -0.32304 -0.28495 -0.32252 -0.28727 -0.32187 -0.28912 C -0.32096 -0.29236 -0.31992 -0.29491 -0.31914 -0.29722 C -0.31835 -0.30046 -0.31796 -0.30301 -0.31718 -0.30556 C -0.31666 -0.30787 -0.31588 -0.3088 -0.31536 -0.31065 C -0.31458 -0.31296 -0.31406 -0.31551 -0.31341 -0.31782 C -0.31315 -0.3206 -0.31289 -0.32454 -0.3125 -0.32778 C -0.31223 -0.3294 -0.31184 -0.33056 -0.31158 -0.33287 C -0.31119 -0.33449 -0.31093 -0.33704 -0.31067 -0.33935 C -0.31041 -0.3412 -0.31002 -0.34282 -0.30976 -0.34444 C -0.30937 -0.34607 -0.30911 -0.34861 -0.30872 -0.35116 C -0.3082 -0.3544 -0.30755 -0.35764 -0.3069 -0.36111 C -0.30625 -0.36435 -0.30533 -0.36759 -0.30507 -0.37107 C -0.30468 -0.37338 -0.30429 -0.37662 -0.30403 -0.37917 C -0.30364 -0.38495 -0.30377 -0.39005 -0.30312 -0.39583 C -0.30273 -0.39907 -0.30195 -0.40232 -0.3013 -0.40579 C -0.30091 -0.41157 -0.30078 -0.41667 -0.30026 -0.42222 C -0.30013 -0.42477 -0.29908 -0.43148 -0.29843 -0.43403 C -0.29752 -0.43796 -0.29648 -0.44213 -0.29557 -0.4456 C -0.29492 -0.44954 -0.29427 -0.4537 -0.29375 -0.45787 C -0.29335 -0.46065 -0.29348 -0.46458 -0.29283 -0.46782 C -0.29244 -0.46944 -0.2914 -0.4706 -0.29088 -0.47222 C -0.29049 -0.47384 -0.29049 -0.47616 -0.28997 -0.47755 C -0.28919 -0.48032 -0.28815 -0.4831 -0.28723 -0.48588 C -0.28684 -0.48819 -0.28671 -0.49028 -0.28619 -0.49236 C -0.2858 -0.49491 -0.28476 -0.49653 -0.28437 -0.49931 C -0.28346 -0.5044 -0.28333 -0.51019 -0.28255 -0.51597 L -0.28059 -0.52755 C -0.28033 -0.53241 -0.27929 -0.55046 -0.27786 -0.5544 C -0.27721 -0.55579 -0.27682 -0.5581 -0.27591 -0.55903 C -0.27513 -0.56019 -0.27408 -0.56019 -0.27317 -0.56065 C -0.27278 -0.55648 -0.27213 -0.55232 -0.27213 -0.54745 C -0.27213 -0.51389 -0.27174 -0.48796 -0.27408 -0.45787 C -0.27434 -0.45394 -0.27473 -0.45069 -0.275 -0.44722 C -0.27539 -0.44375 -0.27565 -0.43958 -0.27591 -0.43565 C -0.27682 -0.41065 -0.27734 -0.38588 -0.27877 -0.36111 C -0.27981 -0.34213 -0.28007 -0.33449 -0.28255 -0.31389 C -0.28294 -0.31134 -0.28684 -0.28241 -0.28906 -0.27245 C -0.29023 -0.26759 -0.29127 -0.26227 -0.29283 -0.25764 C -0.30416 -0.22361 -0.30481 -0.22384 -0.31914 -0.19722 C -0.32096 -0.19398 -0.32226 -0.18912 -0.32473 -0.18727 C -0.32942 -0.18403 -0.33411 -0.18079 -0.3388 -0.17732 C -0.34453 -0.17338 -0.35039 -0.16574 -0.35559 -0.16065 C -0.35872 -0.15764 -0.36197 -0.15532 -0.36497 -0.15232 C -0.37135 -0.14583 -0.37721 -0.13843 -0.38372 -0.13218 C -0.38502 -0.13171 -0.38619 -0.13032 -0.3875 -0.12894 C -0.41757 -0.10718 -0.37721 -0.13727 -0.40065 -0.1206 C -0.40195 -0.12014 -0.40312 -0.11852 -0.40442 -0.11736 C -0.40651 -0.11597 -0.41276 -0.11528 -0.41471 -0.11389 C -0.41666 -0.11366 -0.41835 -0.11204 -0.42031 -0.11065 C -0.42161 -0.11042 -0.42278 -0.10949 -0.42408 -0.10903 C -0.42565 -0.1088 -0.42721 -0.10857 -0.42877 -0.10741 C -0.43072 -0.10625 -0.43242 -0.10417 -0.43437 -0.10417 C -0.44869 -0.10255 -0.46315 -0.10278 -0.47747 -0.10232 L -0.53098 -0.10417 C -0.5375 -0.10417 -0.54414 -0.1044 -0.55065 -0.10579 C -0.55351 -0.10602 -0.55625 -0.1088 -0.55911 -0.10903 C -0.56471 -0.11042 -0.57031 -0.11042 -0.57591 -0.11065 C -0.57955 -0.11111 -0.59921 -0.11574 -0.59934 -0.11574 C -0.60091 -0.1162 -0.60247 -0.11736 -0.60403 -0.11736 C -0.6069 -0.11852 -0.60976 -0.11875 -0.6125 -0.11898 C -0.61445 -0.1206 -0.61627 -0.1213 -0.61809 -0.12222 C -0.62226 -0.12431 -0.62721 -0.12523 -0.63125 -0.12569 C -0.63346 -0.12708 -0.63567 -0.1287 -0.63789 -0.12894 C -0.64036 -0.13032 -0.64283 -0.13032 -0.64531 -0.13056 C -0.65065 -0.13218 -0.65598 -0.1338 -0.66132 -0.13565 L -0.6707 -0.13889 C -0.6802 -0.14745 -0.66875 -0.13843 -0.67812 -0.14398 C -0.68007 -0.14537 -0.68606 -0.15023 -0.68841 -0.15232 C -0.68945 -0.1537 -0.69023 -0.15509 -0.69127 -0.15556 C -0.69283 -0.15694 -0.69453 -0.15764 -0.69596 -0.15903 C -0.69791 -0.16065 -0.70494 -0.16875 -0.70625 -0.1706 C -0.70729 -0.17199 -0.70807 -0.17407 -0.70911 -0.17569 C -0.71093 -0.17847 -0.71289 -0.18171 -0.71471 -0.18403 C -0.71835 -0.1956 -0.72148 -0.20509 -0.72408 -0.21736 C -0.725 -0.22153 -0.72526 -0.22662 -0.72591 -0.23056 C -0.72721 -0.23843 -0.72864 -0.2463 -0.72968 -0.25417 C -0.73476 -0.28912 -0.73033 -0.26412 -0.73437 -0.28565 C -0.73528 -0.29722 -0.73619 -0.30949 -0.73723 -0.3206 C -0.73776 -0.32801 -0.73802 -0.33542 -0.73906 -0.34282 L -0.74101 -0.3544 C -0.74127 -0.36019 -0.74283 -0.39653 -0.74283 -0.40069 C -0.74283 -0.43241 -0.74231 -0.46389 -0.74192 -0.49583 C -0.74166 -0.50972 -0.74179 -0.52384 -0.74101 -0.5375 C -0.74088 -0.53958 -0.73958 -0.54074 -0.73906 -0.54282 C -0.73776 -0.54745 -0.73828 -0.55046 -0.73723 -0.55579 C -0.73671 -0.5581 -0.73593 -0.56019 -0.73528 -0.56227 C -0.73489 -0.56389 -0.73489 -0.56574 -0.73437 -0.56736 C -0.73033 -0.5794 -0.72838 -0.58426 -0.72317 -0.59259 C -0.72135 -0.59514 -0.71927 -0.59792 -0.71757 -0.60093 C -0.71679 -0.60208 -0.71653 -0.60463 -0.71562 -0.60579 C -0.7151 -0.60671 -0.70937 -0.60903 -0.70911 -0.60926 C -0.70091 -0.61319 -0.70429 -0.6125 -0.69596 -0.61389 C -0.66783 -0.6206 -0.67786 -0.61898 -0.65286 -0.62107 C -0.65156 -0.62153 -0.65039 -0.62199 -0.64908 -0.62269 C -0.64283 -0.62454 -0.63307 -0.62546 -0.62747 -0.62569 C -0.61601 -0.62685 -0.60442 -0.62732 -0.59283 -0.62732 C -0.58789 -0.62894 -0.58281 -0.62986 -0.57786 -0.63102 C -0.56692 -0.63264 -0.55598 -0.63264 -0.54505 -0.63449 C -0.53372 -0.63634 -0.52252 -0.63912 -0.51132 -0.64282 C -0.50716 -0.64352 -0.50325 -0.64676 -0.49908 -0.64722 C -0.49218 -0.64907 -0.48528 -0.64954 -0.47851 -0.65069 C -0.475 -0.65278 -0.47161 -0.65579 -0.46809 -0.65764 C -0.45286 -0.66528 -0.45156 -0.66458 -0.43906 -0.66921 C -0.42473 -0.67454 -0.40976 -0.67662 -0.39596 -0.68565 C -0.39257 -0.68796 -0.38919 -0.6912 -0.38567 -0.69236 C -0.38007 -0.69398 -0.37434 -0.69352 -0.36875 -0.69398 C -0.36406 -0.6956 -0.35937 -0.69769 -0.35468 -0.69907 C -0.34388 -0.70232 -0.32239 -0.70208 -0.31627 -0.70232 C -0.30572 -0.70602 -0.31197 -0.70417 -0.29283 -0.70741 C -0.27265 -0.71065 -0.27343 -0.70926 -0.24401 -0.71065 C -0.23385 -0.71319 -0.23242 -0.71389 -0.21875 -0.71389 L -0.03971 -0.71227 L -0.02656 -0.70903 C -0.02343 -0.70833 -0.02031 -0.7081 -0.01718 -0.70741 C 0.01172 -0.7 -0.03203 -0.70857 0.01094 -0.69907 C 0.03568 -0.69352 0.02331 -0.69861 0.04089 -0.69236 C 0.05222 -0.68843 0.03282 -0.69375 0.05313 -0.68565 C 0.0599 -0.6831 0.06706 -0.68241 0.0737 -0.6794 L 0.08034 -0.67569 C 0.08125 -0.67546 0.08217 -0.67454 0.08308 -0.67431 C 0.08438 -0.67361 0.08568 -0.67338 0.08685 -0.67245 C 0.08816 -0.67153 0.08933 -0.66991 0.09063 -0.66921 C 0.09454 -0.66597 0.09675 -0.66482 0.10092 -0.6625 C 0.1086 -0.65255 0.1017 -0.66273 0.10652 -0.65255 C 0.10769 -0.65046 0.10912 -0.64861 0.11029 -0.6456 C 0.11303 -0.64051 0.11237 -0.63773 0.11498 -0.63102 C 0.11576 -0.62917 0.11693 -0.62732 0.11784 -0.62569 C 0.12487 -0.59167 0.11993 -0.60208 0.12722 -0.58889 C 0.12878 -0.58171 0.13047 -0.57477 0.13191 -0.56736 C 0.13243 -0.56482 0.1323 -0.56157 0.13282 -0.55903 C 0.13998 -0.52708 0.13777 -0.54444 0.14219 -0.52107 C 0.14297 -0.51736 0.14336 -0.51343 0.14402 -0.50949 C 0.14441 -0.50764 0.1448 -0.50556 0.14506 -0.50394 C 0.14571 -0.50023 0.14623 -0.49607 0.14688 -0.49236 C 0.1474 -0.48982 0.14818 -0.48704 0.1487 -0.48403 C 0.14935 -0.47801 0.14961 -0.47199 0.15066 -0.4662 C 0.15274 -0.4537 0.15808 -0.42894 0.15808 -0.42894 C 0.15873 -0.42153 0.15925 -0.41343 0.16003 -0.40579 C 0.16081 -0.39676 0.16211 -0.38843 0.16277 -0.37917 C 0.16342 -0.37176 0.16342 -0.36343 0.16381 -0.35602 C 0.16472 -0.33773 0.16524 -0.34699 0.16745 -0.32222 C 0.16836 -0.31296 0.16862 -0.30394 0.16941 -0.29398 C 0.16993 -0.28819 0.17058 -0.28218 0.17123 -0.27569 C 0.17162 -0.26829 0.17188 -0.26042 0.17214 -0.25255 C 0.17253 -0.24352 0.17253 -0.23472 0.17318 -0.22569 C 0.17383 -0.21667 0.17592 -0.19884 0.17592 -0.19861 C 0.17631 -0.13727 0.17696 -0.07593 0.17696 -0.01435 C 0.17696 0.03657 0.17644 0.08681 0.17592 0.1375 C 0.17579 0.15116 0.17553 0.16551 0.175 0.17893 C 0.175 0.18079 0.17435 0.18218 0.17409 0.18403 C 0.17045 0.2125 0.17422 0.19074 0.17032 0.20903 C 0.16993 0.21065 0.16993 0.21273 0.16941 0.21412 C 0.16732 0.21991 0.16355 0.22245 0.16003 0.22407 C 0.15873 0.22477 0.15743 0.22523 0.15625 0.22593 C 0.15495 0.22685 0.15391 0.2287 0.15248 0.22917 C 0.15013 0.23032 0.14753 0.23032 0.14506 0.23079 C 0.1431 0.23125 0.14128 0.23194 0.13933 0.23264 C 0.12787 0.23194 0.11628 0.2331 0.10469 0.23079 C 0.10287 0.23056 0.10157 0.22778 0.1 0.22593 C 0.0974 0.22268 0.09506 0.21898 0.09245 0.21574 C 0.09141 0.21458 0.08998 0.21389 0.08881 0.2125 C 0.0849 0.20764 0.08138 0.20208 0.07748 0.19722 C 0.07045 0.18912 0.06381 0.1794 0.05599 0.17407 C 0.05443 0.17292 0.05274 0.17245 0.05131 0.1706 C 0.04831 0.16736 0.04571 0.16273 0.04284 0.15903 C 0.04193 0.15764 0.04089 0.15741 0.03998 0.15579 C 0.03777 0.15255 0.03568 0.14907 0.03347 0.14583 C 0.03256 0.14444 0.03152 0.14421 0.0306 0.14259 C 0.02618 0.13472 0.02175 0.12685 0.01745 0.11944 C 0.01615 0.11643 0.01511 0.11319 0.01381 0.11111 C 0.01094 0.10486 0.00782 0.1 0.00534 0.09444 C 0.00404 0.0912 0.00365 0.08704 0.00248 0.08449 C 0.00053 0.0787 -0.00169 0.07361 -0.00403 0.06944 C -0.00612 0.06481 -0.00859 0.06134 -0.01067 0.05718 C -0.01653 0.04514 -0.0138 0.04838 -0.01809 0.03727 C -0.01992 0.0331 -0.022 0.0287 -0.02369 0.02384 C -0.02552 0.01968 -0.02682 0.01389 -0.02838 0.00903 C -0.03242 -0.00301 -0.03242 -0.00093 -0.03776 -0.01273 C -0.0388 -0.01458 -0.03958 -0.01736 -0.04062 -0.01944 C -0.06744 -0.06944 -0.04375 -0.025 -0.05755 -0.04769 C -0.0595 -0.05093 -0.06106 -0.0544 -0.06315 -0.05764 C -0.06731 -0.06273 -0.07252 -0.06597 -0.0763 -0.07269 C -0.07721 -0.07431 -0.07799 -0.07593 -0.07903 -0.07755 C -0.08229 -0.08264 -0.08828 -0.08958 -0.09218 -0.09421 C -0.09427 -0.0963 -0.09648 -0.09884 -0.09869 -0.10069 C -0.10065 -0.10232 -0.1026 -0.10417 -0.10442 -0.10579 C -0.10911 -0.11065 -0.11328 -0.11759 -0.11848 -0.1206 C -0.1194 -0.12107 -0.12031 -0.12199 -0.12122 -0.12222 C -0.13658 -0.13588 -0.12825 -0.13218 -0.13815 -0.13565 C -0.14661 -0.14236 -0.1483 -0.14421 -0.15781 -0.14884 C -0.16184 -0.15093 -0.16601 -0.15208 -0.17005 -0.15394 C -0.18541 -0.16088 -0.175 -0.15741 -0.18593 -0.16065 C -0.20117 -0.15995 -0.22291 -0.16528 -0.23841 -0.15069 C -0.24127 -0.14838 -0.24335 -0.14375 -0.24596 -0.14051 C -0.24778 -0.13866 -0.24973 -0.13681 -0.25156 -0.13403 C -0.25911 -0.12407 -0.26666 -0.11412 -0.27408 -0.10417 C -0.27565 -0.10232 -0.27721 -0.09954 -0.27877 -0.09745 C -0.28059 -0.09444 -0.28242 -0.09144 -0.28437 -0.08912 C -0.28658 -0.08611 -0.28893 -0.08426 -0.29088 -0.08079 C -0.29518 -0.07431 -0.29908 -0.0662 -0.30312 -0.05949 C -0.30403 -0.05764 -0.30494 -0.05579 -0.30598 -0.0544 C -0.30716 -0.05278 -0.30859 -0.05116 -0.30976 -0.04931 C -0.3108 -0.04745 -0.31145 -0.04444 -0.3125 -0.04282 C -0.31341 -0.04097 -0.31445 -0.03958 -0.31536 -0.03773 C -0.31822 -0.03125 -0.32057 -0.02454 -0.32382 -0.01944 C -0.325 -0.01667 -0.3263 -0.01458 -0.32747 -0.01273 C -0.33229 -0.00278 -0.33645 0.00856 -0.34153 0.01736 C -0.35208 0.03634 -0.34739 0.02685 -0.35559 0.04398 C -0.35716 0.05278 -0.35546 0.04653 -0.35937 0.05278 C -0.36796 0.06528 -0.35768 0.05324 -0.36875 0.06389 C -0.37135 0.06643 -0.37942 0.07616 -0.38098 0.07778 C -0.38307 0.07963 -0.38502 0.0831 -0.3875 0.08449 C -0.3944 0.08634 -0.39127 0.08472 -0.39687 0.08773 C -0.39778 0.08843 -0.39869 0.09005 -0.39973 0.09097 C -0.40156 0.09167 -0.40338 0.0919 -0.40533 0.09282 C -0.40872 0.09306 -0.41484 0.09444 -0.41848 0.09606 C -0.4207 0.09653 -0.42278 0.09838 -0.425 0.09931 C -0.42838 0.1 -0.4319 0.1 -0.43528 0.10116 C -0.4375 0.10116 -0.43971 0.10162 -0.44192 0.10278 C -0.4457 0.10324 -0.44947 0.1044 -0.45312 0.10602 C -0.45572 0.10648 -0.45807 0.1081 -0.46067 0.10949 C -0.46315 0.10972 -0.46562 0.10995 -0.46809 0.11111 C -0.47031 0.11181 -0.47239 0.11435 -0.47473 0.11435 L -0.55442 0.11273 C -0.5569 0.11273 -0.55937 0.11111 -0.56184 0.11111 C -0.56601 0.10995 -0.57005 0.10949 -0.57408 0.10949 C -0.59752 0.09861 -0.56835 0.11181 -0.58723 0.10278 C -0.58971 0.10116 -0.59231 0.10116 -0.59466 0.09931 C -0.60234 0.09352 -0.6095 0.08611 -0.61718 0.08102 C -0.62421 0.07639 -0.62786 0.07431 -0.63502 0.06782 C -0.64075 0.06204 -0.64661 0.05718 -0.65195 0.05116 C -0.6582 0.04329 -0.6651 0.03542 -0.6707 0.02569 C -0.67226 0.02338 -0.67656 0.01343 -0.67812 0.00903 C -0.67942 0.00556 -0.68059 0.00208 -0.6819 -0.00116 C -0.68372 -0.00509 -0.6858 -0.00972 -0.6875 -0.01435 C -0.69062 -0.02245 -0.6944 -0.03426 -0.69687 -0.04282 C -0.69817 -0.04722 -0.6996 -0.05116 -0.70065 -0.05602 C -0.70234 -0.06273 -0.70364 -0.0706 -0.70533 -0.07755 C -0.71692 -0.12732 -0.70781 -0.08079 -0.71562 -0.13056 C -0.7164 -0.13565 -0.71757 -0.14051 -0.71848 -0.1456 C -0.72005 -0.15532 -0.72174 -0.16435 -0.72317 -0.17384 C -0.7263 -0.19514 -0.72773 -0.20648 -0.72968 -0.22732 C -0.7319 -0.25093 -0.72916 -0.23357 -0.73164 -0.26782 C -0.73229 -0.27662 -0.73359 -0.28495 -0.73437 -0.29398 C -0.73476 -0.29884 -0.73489 -0.30301 -0.73528 -0.30787 C -0.73619 -0.31644 -0.73737 -0.32546 -0.73815 -0.33449 C -0.73867 -0.33958 -0.73867 -0.34537 -0.73906 -0.35116 C -0.73932 -0.35347 -0.73984 -0.35532 -0.73997 -0.35764 C -0.74375 -0.39745 -0.73645 -0.3338 -0.74375 -0.39421 C -0.74414 -0.40162 -0.74427 -0.40833 -0.74466 -0.41574 C -0.74544 -0.42732 -0.74648 -0.43796 -0.74752 -0.44907 C -0.74869 -0.48542 -0.74987 -0.49699 -0.7457 -0.53912 C -0.74531 -0.54259 -0.74296 -0.54329 -0.74192 -0.54583 C -0.73919 -0.55162 -0.73697 -0.5581 -0.73437 -0.56389 C -0.72851 -0.57755 -0.73151 -0.5706 -0.725 -0.58056 C -0.72408 -0.58218 -0.7233 -0.58426 -0.72226 -0.58588 C -0.7207 -0.5875 -0.71901 -0.58889 -0.71757 -0.59097 C -0.71276 -0.5963 -0.71367 -0.59769 -0.70716 -0.60255 C -0.70507 -0.60394 -0.70286 -0.60509 -0.70065 -0.60579 C -0.69856 -0.60671 -0.69036 -0.6088 -0.68841 -0.60926 C -0.67773 -0.60347 -0.67799 -0.60718 -0.67252 -0.59583 C -0.67174 -0.59421 -0.67122 -0.59259 -0.6707 -0.59097 C -0.66692 -0.56736 -0.66914 -0.5831 -0.66601 -0.54282 L -0.66601 -0.54259 L -0.66315 -0.51921 C -0.66341 -0.48866 -0.66354 -0.45787 -0.66406 -0.42732 C -0.66419 -0.42222 -0.66445 -0.41644 -0.66497 -0.41065 C -0.66783 -0.38495 -0.66953 -0.37685 -0.67343 -0.3544 C -0.67408 -0.34607 -0.67447 -0.33773 -0.67539 -0.3294 C -0.67669 -0.31713 -0.68098 -0.30069 -0.68281 -0.28912 C -0.68997 -0.24583 -0.68398 -0.27569 -0.68841 -0.24421 C -0.69739 -0.18032 -0.68919 -0.24907 -0.69687 -0.18056 C -0.69726 -0.17338 -0.69739 -0.16528 -0.69778 -0.15718 C -0.69804 -0.1537 -0.69869 -0.15 -0.69882 -0.1456 C -0.69934 -0.12732 -0.69921 -0.10787 -0.69973 -0.08912 C -0.69987 -0.08588 -0.70117 -0.07431 -0.70156 -0.07107 C -0.70195 -0.06759 -0.70195 -0.06435 -0.70247 -0.06111 C -0.70325 -0.05602 -0.70468 -0.05232 -0.70533 -0.04769 C -0.7069 -0.03773 -0.70794 -0.02778 -0.70911 -0.01782 C -0.70976 -0.01181 -0.71002 -0.00648 -0.71093 -0.00116 C -0.71158 0.00255 -0.71289 0.00556 -0.7138 0.00903 C -0.71419 0.01065 -0.71445 0.01227 -0.71471 0.01389 C -0.71497 0.01829 -0.71497 0.02176 -0.71562 0.02569 C -0.71601 0.02801 -0.71731 0.0287 -0.71757 0.03056 C -0.71901 0.04282 -0.71783 0.04954 -0.7194 0.06111 C -0.71979 0.06319 -0.7207 0.06505 -0.72122 0.06782 C -0.72161 0.07431 -0.72161 0.08102 -0.72226 0.08773 C -0.72291 0.09514 -0.725 0.11111 -0.725 0.11111 C -0.72539 0.11944 -0.72552 0.12847 -0.72591 0.1375 C -0.72617 0.14143 -0.72851 0.15741 -0.72877 0.15903 C -0.72851 0.16273 -0.72864 0.16736 -0.72786 0.1706 C -0.72734 0.17292 -0.72604 0.17407 -0.725 0.17569 C -0.72291 0.17893 -0.72057 0.18102 -0.71848 0.18403 C -0.71705 0.18588 -0.71614 0.18889 -0.71471 0.19051 C -0.71354 0.19213 -0.7121 0.19259 -0.71093 0.19398 C -0.70963 0.1956 -0.70859 0.19768 -0.70716 0.19884 C -0.70612 0.20046 -0.70468 0.20046 -0.70351 0.20069 C -0.70247 0.20116 -0.70156 0.20208 -0.70065 0.20231 C -0.69661 0.20116 -0.69244 0.20046 -0.68841 0.19884 C -0.68281 0.19722 -0.68463 0.1956 -0.68007 0.19051 C -0.6776 0.18819 -0.67487 0.18727 -0.67252 0.18403 C -0.66588 0.17569 -0.66953 0.17801 -0.66601 0.16898 C -0.64869 0.12477 -0.67395 0.20046 -0.64817 0.11597 C -0.63684 0.0787 -0.64544 0.1081 -0.6388 0.08773 C -0.63567 0.07778 -0.6319 0.06806 -0.62942 0.05718 C -0.62747 0.04977 -0.62578 0.04167 -0.62382 0.03403 C -0.62265 0.03009 -0.62109 0.02662 -0.62005 0.02222 C -0.61848 0.01667 -0.61757 0.01018 -0.61627 0.00393 C -0.61328 -0.00972 -0.61041 -0.02407 -0.6069 -0.03773 C -0.60468 -0.04607 -0.60234 -0.0544 -0.60039 -0.06273 C -0.59856 -0.06944 -0.59817 -0.07755 -0.5957 -0.08426 C -0.59414 -0.08773 -0.59218 -0.09144 -0.59101 -0.09583 C -0.58593 -0.11227 -0.58958 -0.10417 -0.58723 -0.11574 C -0.58645 -0.12014 -0.58528 -0.12384 -0.58437 -0.12732 C -0.58372 -0.13287 -0.58307 -0.13889 -0.58255 -0.14398 C -0.5819 -0.15069 -0.58151 -0.15741 -0.58059 -0.16389 C -0.57929 -0.175 -0.57747 -0.18519 -0.57591 -0.1956 C -0.57526 -0.2 -0.575 -0.20509 -0.57408 -0.20903 C -0.57187 -0.22014 -0.56914 -0.23125 -0.56757 -0.24259 C -0.56718 -0.24468 -0.56692 -0.24676 -0.56653 -0.24931 C -0.56536 -0.25648 -0.56393 -0.26343 -0.56289 -0.27083 C -0.56171 -0.27824 -0.56119 -0.28565 -0.56002 -0.29236 C -0.55963 -0.29491 -0.55859 -0.29653 -0.5582 -0.29954 C -0.55598 -0.31227 -0.55455 -0.32616 -0.55247 -0.33935 C -0.55195 -0.34282 -0.55117 -0.34607 -0.55065 -0.34954 C -0.54752 -0.36782 -0.5457 -0.38773 -0.54127 -0.40579 C -0.53789 -0.41991 -0.5345 -0.4338 -0.53098 -0.44722 C -0.52851 -0.45694 -0.52552 -0.4662 -0.52343 -0.47616 C -0.51927 -0.49514 -0.51809 -0.50185 -0.51315 -0.52107 C -0.50794 -0.5412 -0.51002 -0.52894 -0.50468 -0.5544 C -0.50273 -0.56389 -0.50234 -0.57523 -0.49908 -0.58426 C -0.49661 -0.59051 -0.49661 -0.59005 -0.4944 -0.59931 C -0.48828 -0.62361 -0.49218 -0.6125 -0.48789 -0.62454 C -0.48528 -0.59907 -0.48489 -0.6 -0.48502 -0.56736 C -0.48528 -0.49236 -0.48515 -0.41736 -0.48684 -0.34282 C -0.48789 -0.30232 -0.4914 -0.29375 -0.4944 -0.26088 C -0.49726 -0.22894 -0.49388 -0.25486 -0.49622 -0.23727 C -0.49661 -0.23218 -0.49674 -0.22732 -0.49726 -0.22222 C -0.49765 -0.21667 -0.49869 -0.21157 -0.49908 -0.20556 C -0.4996 -0.2 -0.4996 -0.19352 -0.5 -0.18727 C -0.50026 -0.18403 -0.50065 -0.18056 -0.50091 -0.17732 C -0.5013 -0.16551 -0.5013 -0.15394 -0.50195 -0.14236 C -0.50221 -0.13611 -0.50325 -0.13056 -0.50377 -0.12384 C -0.50416 -0.11944 -0.50442 -0.11551 -0.50468 -0.11065 C -0.50442 -0.06921 -0.50429 -0.02778 -0.50377 0.01389 C -0.50377 0.01852 -0.50338 0.02338 -0.50286 0.02731 C -0.50182 0.03657 -0.49895 0.05486 -0.49726 0.06389 C -0.49492 0.07639 -0.4957 0.06875 -0.49257 0.08264 C -0.49179 0.08542 -0.49192 0.08958 -0.49062 0.09282 C -0.4901 0.09352 -0.48502 0.10486 -0.4832 0.10764 C -0.47786 0.11435 -0.46809 0.12477 -0.46158 0.13102 C -0.45898 0.13287 -0.45 0.13819 -0.44843 0.13935 C -0.44661 0.13981 -0.44466 0.14005 -0.44283 0.14097 C -0.43098 0.15116 -0.44414 0.14097 -0.42968 0.14745 C -0.42591 0.14907 -0.42226 0.15255 -0.41848 0.15417 C -0.4151 0.15579 -0.41158 0.15579 -0.4082 0.15741 C -0.40429 0.15903 -0.40078 0.1625 -0.39687 0.16412 C -0.3944 0.16551 -0.39192 0.16551 -0.38945 0.16574 C -0.38567 0.16713 -0.3819 0.16806 -0.37812 0.16898 C -0.37434 0.16968 -0.3707 0.16991 -0.36692 0.1706 C -0.33802 0.17569 -0.37955 0.16898 -0.34622 0.17407 C -0.3194 0.17315 -0.29557 0.19398 -0.27786 0.16065 C -0.27487 0.15556 -0.27278 0.14838 -0.27031 0.14259 C -0.26888 0.13426 -0.2677 0.1294 -0.26744 0.11944 C -0.26731 0.1044 -0.2677 0.09005 -0.26848 0.07616 C -0.26862 0.07268 -0.26953 0.06875 -0.27031 0.06551 C -0.28515 0.01134 -0.27487 0.04977 -0.28906 0.00903 C -0.29205 0.00023 -0.29466 -0.00833 -0.29752 -0.01782 C -0.29869 -0.0213 -0.29947 -0.02616 -0.3013 -0.0294 C -0.30221 -0.03102 -0.30338 -0.03241 -0.30403 -0.03449 C -0.30585 -0.03912 -0.3069 -0.04444 -0.30872 -0.04931 C -0.31432 -0.06273 -0.32968 -0.08611 -0.33411 -0.09421 C -0.33632 -0.09792 -0.33815 -0.10232 -0.34062 -0.10579 C -0.34348 -0.10949 -0.347 -0.11227 -0.35 -0.11574 C -0.35351 -0.12037 -0.35703 -0.12431 -0.36028 -0.12894 C -0.36171 -0.13102 -0.36263 -0.1338 -0.36406 -0.13565 C -0.37083 -0.14444 -0.37786 -0.15232 -0.38476 -0.16065 C -0.38658 -0.16343 -0.38867 -0.16435 -0.39036 -0.16736 C -0.40312 -0.19005 -0.38424 -0.15694 -0.39596 -0.17569 C -0.40078 -0.18357 -0.40156 -0.18565 -0.40533 -0.19398 C -0.40559 -0.1956 -0.40585 -0.19745 -0.40625 -0.19884 C -0.40677 -0.20069 -0.4082 -0.20185 -0.4082 -0.20394 C -0.4082 -0.21574 -0.40781 -0.22801 -0.40625 -0.23889 C -0.40585 -0.2419 -0.40364 -0.24236 -0.40247 -0.24421 C -0.40091 -0.24676 -0.39947 -0.25 -0.39778 -0.25255 C -0.39466 -0.25764 -0.39179 -0.26019 -0.3875 -0.2625 C -0.38033 -0.26667 -0.36315 -0.275 -0.35377 -0.27569 C -0.34062 -0.27732 -0.32747 -0.27732 -0.31445 -0.27778 C -0.29661 -0.27662 -0.27877 -0.27639 -0.26093 -0.27407 C -0.25872 -0.27407 -0.25664 -0.27199 -0.25442 -0.27083 C -0.25156 -0.26991 -0.24869 -0.26921 -0.24596 -0.26782 C -0.23802 -0.2625 -0.2302 -0.25671 -0.22252 -0.25093 C -0.22031 -0.24931 -0.21822 -0.24745 -0.21588 -0.24583 C -0.21406 -0.24468 -0.21223 -0.24352 -0.21028 -0.24259 C -0.20963 -0.24074 -0.20898 -0.23889 -0.20846 -0.23727 C -0.20651 -0.23171 -0.20286 -0.2206 -0.20286 -0.22037 C -0.20104 -0.20208 -0.20078 -0.2037 -0.20377 -0.17569 C -0.20416 -0.17245 -0.20559 -0.17037 -0.20651 -0.16736 C -0.20833 -0.16227 -0.20989 -0.15694 -0.21223 -0.15232 C -0.21432 -0.14861 -0.21705 -0.14537 -0.21966 -0.14236 C -0.23098 -0.12894 -0.22825 -0.1338 -0.24218 -0.12384 C -0.25104 -0.11782 -0.2496 -0.11713 -0.26093 -0.11065 C -0.26393 -0.10903 -0.26718 -0.10903 -0.27031 -0.10741 C -0.27447 -0.10579 -0.27838 -0.10232 -0.28255 -0.10069 C -0.28684 -0.09931 -0.29127 -0.09954 -0.29557 -0.09907 C -0.30065 -0.09745 -0.30559 -0.09583 -0.31067 -0.09421 C -0.32447 -0.09028 -0.31367 -0.09607 -0.33411 -0.08588 C -0.38059 -0.0625 -0.35 -0.07454 -0.37252 -0.06597 C -0.37473 -0.06273 -0.37695 -0.06065 -0.37903 -0.05764 C -0.38906 -0.04282 -0.37786 -0.05648 -0.38567 -0.04769 C -0.38815 -0.04005 -0.39062 -0.03287 -0.39309 -0.02616 C -0.39843 -0.01134 -0.40013 -0.00926 -0.40442 0.00718 C -0.40924 0.02662 -0.40976 0.03171 -0.41289 0.04884 C -0.4125 0.05995 -0.41341 0.07153 -0.41184 0.08264 C -0.41054 0.09259 -0.40338 0.10278 -0.39882 0.10764 C -0.39518 0.11111 -0.39114 0.11273 -0.3875 0.11597 C -0.38294 0.11991 -0.37916 0.12755 -0.37434 0.13102 C -0.36992 0.13426 -0.36497 0.13403 -0.36028 0.13588 C -0.3427 0.14421 -0.36562 0.13935 -0.3388 0.14745 C -0.33255 0.14907 -0.32617 0.14907 -0.32005 0.15093 C -0.31315 0.15255 -0.30625 0.15556 -0.29934 0.15741 C -0.27747 0.15625 -0.25559 0.15741 -0.23372 0.15417 C -0.22942 0.15324 -0.22552 0.14907 -0.22161 0.14583 C -0.19153 0.12268 -0.23007 0.15116 -0.20937 0.13426 C -0.20638 0.13148 -0.20312 0.12986 -0.2 0.12755 C -0.19622 0.12431 -0.1927 0.12014 -0.1888 0.11782 C -0.17708 0.10949 -0.17005 0.10625 -0.16067 0.09444 C -0.15572 0.08796 -0.15 0.08287 -0.14661 0.07431 C -0.14244 0.06366 -0.1375 0.05301 -0.13528 0.04051 C -0.13046 0.01505 -0.1289 0.0081 -0.125 -0.02107 C -0.12356 -0.03171 -0.12252 -0.04282 -0.12122 -0.0544 C -0.12044 -0.06111 -0.11966 -0.06898 -0.11848 -0.07593 C -0.11549 -0.09282 -0.11601 -0.08125 -0.11471 -0.09421 C -0.11432 -0.09792 -0.11419 -0.10232 -0.1138 -0.10579 C -0.11315 -0.11111 -0.11237 -0.11713 -0.11184 -0.12222 C -0.11028 -0.13889 -0.11002 -0.14931 -0.10716 -0.16551 C -0.10559 -0.17523 -0.10299 -0.18357 -0.10156 -0.19236 C -0.09973 -0.20394 -0.09856 -0.21667 -0.09596 -0.22732 C -0.09218 -0.24306 -0.08841 -0.25833 -0.08463 -0.27407 C -0.08268 -0.28241 -0.08151 -0.29144 -0.07903 -0.29954 C -0.07473 -0.31366 -0.07187 -0.3213 -0.06875 -0.33611 C -0.05078 -0.41736 -0.07799 -0.30139 -0.05755 -0.38079 C -0.05598 -0.38681 -0.05546 -0.39329 -0.05377 -0.39907 C -0.04987 -0.41227 -0.04492 -0.42338 -0.04062 -0.43565 C -0.03802 -0.44306 -0.03645 -0.45139 -0.03307 -0.45787 C -0.02656 -0.46944 -0.03307 -0.45694 -0.02278 -0.48241 C -0.0207 -0.48773 -0.01822 -0.49236 -0.01627 -0.49745 C -0.01484 -0.50139 -0.01393 -0.50556 -0.0125 -0.50949 C -0.01132 -0.51227 -0.00989 -0.51435 -0.00872 -0.51759 C -0.00742 -0.52107 -0.00625 -0.52454 -0.00494 -0.52755 C -0.00312 -0.53241 -0.0013 -0.53657 0.00066 -0.54074 C 0.00248 -0.54537 0.00404 -0.55046 0.00625 -0.5544 C 0.00717 -0.55579 0.00808 -0.55741 0.00912 -0.55903 C 0.0099 -0.56019 0.01107 -0.56111 0.01185 -0.56227 C 0.01303 -0.56435 0.01355 -0.56736 0.01472 -0.56898 C 0.01641 -0.57176 0.01849 -0.57361 0.02032 -0.57593 C 0.02318 -0.5794 0.02566 -0.58426 0.02878 -0.58727 C 0.03516 -0.59421 0.03646 -0.59375 0.04284 -0.59583 C 0.04506 -0.59745 0.04701 -0.6 0.04935 -0.60093 C 0.05248 -0.60208 0.0556 -0.60185 0.05873 -0.60255 C 0.06029 -0.60301 0.06185 -0.6037 0.06342 -0.60394 C 0.0681 -0.6037 0.07292 -0.60463 0.07748 -0.60255 C 0.07852 -0.60208 0.078 -0.59907 0.07839 -0.59745 C 0.08191 -0.58681 0.08073 -0.59514 0.08308 -0.58426 C 0.08425 -0.5794 0.08594 -0.56898 0.08594 -0.56898 C 0.08529 -0.55069 0.0849 -0.53264 0.08412 -0.51389 C 0.08399 -0.51227 0.08347 -0.51111 0.08308 -0.50949 C 0.0823 -0.50556 0.08112 -0.50185 0.08034 -0.49745 C 0.07956 -0.49329 0.07982 -0.48819 0.07839 -0.48403 C 0.07748 -0.48148 0.07644 -0.4787 0.07566 -0.47616 C 0.07448 -0.4713 0.07409 -0.46644 0.07279 -0.46227 C 0.07188 -0.45949 0.07032 -0.45694 0.06902 -0.45394 C 0.0681 -0.44907 0.06784 -0.44375 0.06628 -0.43889 C 0.06563 -0.43727 0.05717 -0.41157 0.05404 -0.40417 C 0.05235 -0.4 0.05013 -0.39653 0.04844 -0.39259 C 0.04675 -0.38843 0.04558 -0.38333 0.04375 -0.37917 C 0.03998 -0.37083 0.03503 -0.36343 0.03152 -0.3544 C 0.03034 -0.35116 0.02917 -0.34769 0.02787 -0.34444 C 0.02696 -0.34213 0.02579 -0.3412 0.025 -0.33935 C 0.02227 -0.33218 0.01993 -0.32454 0.01745 -0.31782 C 0.01615 -0.31389 0.01524 -0.30972 0.01381 -0.30556 C 0.01277 -0.30394 0.01172 -0.30139 0.01094 -0.29954 C 0.01016 -0.29722 0.0099 -0.29468 0.00912 -0.29236 C 0.00795 -0.28982 0.00652 -0.28819 0.00534 -0.28565 C 0.003 -0.28079 0.00131 -0.275 -0.0013 -0.27083 C -0.00638 -0.26157 -0.00872 -0.25764 -0.01432 -0.24421 C -0.01783 -0.23565 -0.02057 -0.22662 -0.02473 -0.21898 C -0.02565 -0.21736 -0.02682 -0.21644 -0.02747 -0.21389 C -0.04244 -0.17014 -0.02968 -0.20671 -0.03411 -0.18889 C -0.03489 -0.18565 -0.03593 -0.18218 -0.03684 -0.17894 C -0.0375 -0.17361 -0.03789 -0.16829 -0.0388 -0.16227 C -0.03971 -0.15694 -0.04192 -0.15185 -0.04244 -0.1456 C -0.04348 -0.13681 -0.04309 -0.12708 -0.04348 -0.11736 C -0.04244 -0.08472 -0.04622 -0.06551 -0.0388 -0.04097 C -0.03763 -0.0375 -0.03619 -0.03449 -0.03502 -0.03102 C -0.03216 -0.02176 -0.03229 -0.01852 -0.02838 -0.01111 C -0.02773 -0.00949 -0.02656 -0.00833 -0.02565 -0.00764 C -0.02343 -0.00139 -0.02148 0.00509 -0.01901 0.01065 C -0.01354 0.02384 0.00013 0.0463 0.00534 0.05278 C 0.00756 0.05509 0.00977 0.0581 0.01185 0.06111 C 0.01263 0.06157 0.01941 0.07268 0.02123 0.07431 C 0.0336 0.08634 0.03034 0.08472 0.03907 0.08773 C 0.03998 0.08843 0.04089 0.08981 0.04193 0.09097 C 0.04597 0.09444 0.04857 0.09468 0.05313 0.09768 C 0.05782 0.1 0.06224 0.1044 0.06719 0.10602 L 0.08034 0.10949 C 0.08399 0.10833 0.10222 0.10787 0.10938 0.10278 C 0.11081 0.10116 0.11172 0.09861 0.11316 0.09768 C 0.12097 0.08958 0.11849 0.09606 0.12527 0.08611 C 0.12709 0.0831 0.12865 0.08032 0.12995 0.07778 C 0.13542 0.06551 0.1392 0.0463 0.14219 0.03403 C 0.14857 0.0088 0.14545 0.02315 0.15066 -0.00278 C 0.15092 -0.00995 0.15092 -0.01806 0.15157 -0.02616 C 0.15248 -0.03727 0.15534 -0.04769 0.15534 -0.05949 C 0.1556 -0.12454 0.15456 -0.19005 0.15248 -0.25579 C 0.15131 -0.29375 0.14805 -0.31806 0.14402 -0.35116 C 0.14375 -0.35787 0.14362 -0.36528 0.1431 -0.37269 C 0.14232 -0.38495 0.14102 -0.39259 0.13933 -0.40417 C 0.13777 -0.45301 0.13763 -0.43727 0.14128 -0.50949 C 0.14154 -0.51505 0.14219 -0.52014 0.1431 -0.52593 C 0.14375 -0.52963 0.14506 -0.53333 0.14597 -0.5375 C 0.14662 -0.54074 0.14714 -0.54444 0.14779 -0.54745 C 0.1487 -0.55116 0.14974 -0.55532 0.15066 -0.55903 C 0.15534 -0.58009 0.15131 -0.56482 0.15625 -0.58264 C 0.1586 -0.6037 0.15547 -0.58056 0.15912 -0.59583 C 0.15964 -0.59792 0.15964 -0.60023 0.16003 -0.60255 C 0.16029 -0.60394 0.16068 -0.60579 0.16094 -0.60764 C 0.16159 -0.61134 0.16211 -0.61551 0.16277 -0.61944 C 0.16329 -0.62153 0.1642 -0.62338 0.16472 -0.62569 C 0.16511 -0.62732 0.16524 -0.62917 0.16563 -0.63102 C 0.16628 -0.63357 0.16693 -0.63657 0.16745 -0.63889 C 0.16693 -0.64954 0.16719 -0.66065 0.16563 -0.6706 C 0.16524 -0.67361 0.16329 -0.67546 0.16185 -0.67755 C 0.15847 -0.68241 0.15547 -0.6831 0.15066 -0.68426 C 0.14662 -0.68495 0.14245 -0.68519 0.13842 -0.68565 L 0.02969 -0.68426 C 0.025 -0.68403 0.02032 -0.68333 0.01563 -0.68241 C 0.00586 -0.68032 -0.00377 -0.67685 -0.01341 -0.67431 C -0.02031 -0.67222 -0.02708 -0.66852 -0.03411 -0.66759 L -0.05755 -0.66389 C -0.09244 -0.66528 -0.12747 -0.66528 -0.1625 -0.66759 C -0.17695 -0.66852 -0.18502 -0.67546 -0.19908 -0.6794 C -0.20403 -0.68032 -0.20911 -0.68032 -0.21406 -0.68056 C -0.22096 -0.68241 -0.22773 -0.68449 -0.23463 -0.68565 C -0.23932 -0.68657 -0.26966 -0.68866 -0.27317 -0.68889 C -0.28007 -0.68982 -0.28684 -0.6912 -0.29375 -0.69236 L -0.66406 -0.68889 C -0.66901 -0.68889 -0.67291 -0.68148 -0.67721 -0.67755 C -0.68294 -0.67222 -0.68867 -0.66667 -0.69414 -0.66088 C -0.70182 -0.65255 -0.71223 -0.63634 -0.71848 -0.62569 C -0.72695 -0.61181 -0.72838 -0.60926 -0.73437 -0.59259 C -0.73854 -0.58102 -0.74348 -0.57014 -0.74661 -0.55741 C -0.74778 -0.55232 -0.74947 -0.54745 -0.75039 -0.54282 C -0.75312 -0.52708 -0.75377 -0.50972 -0.75598 -0.49398 C -0.75729 -0.48449 -0.75911 -0.47523 -0.76067 -0.4662 C -0.76223 -0.42384 -0.76289 -0.42315 -0.75872 -0.36435 C -0.75833 -0.35764 -0.75625 -0.35185 -0.75507 -0.34607 C -0.75403 -0.34028 -0.75351 -0.33449 -0.75221 -0.3294 C -0.74856 -0.31482 -0.74179 -0.29144 -0.73528 -0.27778 C -0.71015 -0.22384 -0.73216 -0.27153 -0.71471 -0.24259 C -0.69869 -0.21644 -0.73229 -0.25232 -0.69036 -0.20718 C -0.66692 -0.18241 -0.63528 -0.14838 -0.61341 -0.13218 C -0.60247 -0.12454 -0.59075 -0.12014 -0.58059 -0.10903 C -0.57903 -0.10741 -0.5776 -0.10579 -0.57591 -0.10417 C -0.56796 -0.0963 -0.5621 -0.09236 -0.55351 -0.08588 C -0.54947 -0.08264 -0.54531 -0.08079 -0.54127 -0.07755 C -0.53059 -0.06921 -0.52005 -0.06111 -0.50937 -0.05278 C -0.50664 -0.05 -0.50377 -0.04815 -0.50091 -0.04607 C -0.49778 -0.04282 -0.49466 -0.04074 -0.49153 -0.03773 C -0.4888 -0.03472 -0.48606 -0.03148 -0.4832 -0.0294 C -0.48033 -0.02639 -0.47734 -0.025 -0.47473 -0.02269 C -0.47044 -0.01806 -0.46679 -0.01181 -0.4625 -0.00764 C -0.45898 -0.00347 -0.45494 -0.00116 -0.4513 0.00231 C -0.44843 0.00509 -0.44557 0.0081 -0.44283 0.01065 C -0.43997 0.01366 -0.4371 0.01713 -0.43437 0.0206 C -0.43112 0.025 -0.42851 0.03032 -0.425 0.03403 C -0.42213 0.03704 -0.41862 0.03819 -0.41562 0.04051 C -0.41015 0.04653 -0.40546 0.05486 -0.39973 0.05949 C -0.37916 0.07477 -0.40455 0.05486 -0.38841 0.06944 C -0.38763 0.06968 -0.38658 0.06991 -0.38567 0.07106 C -0.38411 0.07176 -0.38255 0.07315 -0.38098 0.07431 C -0.37617 0.07639 -0.37005 0.07801 -0.36497 0.0794 C -0.3625 0.07963 -0.36002 0.07986 -0.35755 0.08102 C -0.35625 0.08125 -0.35507 0.08194 -0.35377 0.08264 C -0.30794 0.09444 -0.34518 0.08333 -0.32656 0.08935 L -0.16158 0.08611 C -0.15533 0.08495 -0.14973 0.07778 -0.14466 0.07106 C -0.1358 0.05856 -0.13333 0.05648 -0.12682 0.04398 C -0.12552 0.04167 -0.12421 0.03866 -0.12317 0.03565 C -0.1164 0.01667 -0.11575 0.00856 -0.11002 -0.01435 C -0.10859 -0.01968 -0.10664 -0.02477 -0.10533 -0.03102 C -0.10442 -0.03495 -0.10416 -0.03958 -0.10338 -0.04444 C -0.10286 -0.04792 -0.10221 -0.05162 -0.10156 -0.05602 C -0.10182 -0.12292 -0.10143 -0.19005 -0.10247 -0.25764 C -0.10273 -0.26829 -0.10442 -0.27894 -0.10533 -0.28912 C -0.10625 -0.30069 -0.1069 -0.31227 -0.10807 -0.32454 C -0.11471 -0.38912 -0.10976 -0.31968 -0.1138 -0.38426 C -0.11341 -0.41389 -0.11523 -0.44468 -0.11276 -0.47431 C -0.11145 -0.49074 -0.10612 -0.50556 -0.10247 -0.52107 C -0.10078 -0.52801 -0.09973 -0.53657 -0.09687 -0.54282 C -0.09531 -0.54583 -0.09348 -0.54861 -0.09218 -0.55232 C -0.08971 -0.55949 -0.08841 -0.56736 -0.08567 -0.57431 C -0.08333 -0.5794 -0.07981 -0.58264 -0.07721 -0.58727 C -0.07447 -0.59259 -0.07252 -0.59931 -0.06966 -0.60394 C -0.06901 -0.60532 -0.05625 -0.62338 -0.05377 -0.62569 C -0.05169 -0.62755 -0.04934 -0.62778 -0.04713 -0.62917 C -0.04531 -0.63056 -0.04348 -0.63148 -0.04153 -0.63287 C -0.03906 -0.63333 -0.03658 -0.6338 -0.03411 -0.63449 C -0.02473 -0.63519 -0.01536 -0.63519 -0.00598 -0.63565 C -0.00065 -0.63519 0.00469 -0.63519 0.01003 -0.63449 C 0.01667 -0.6331 0.02956 -0.61713 0.0306 -0.61574 L 0.04844 -0.59583 C 0.04935 -0.59468 0.05131 -0.59259 0.05131 -0.59213 C 0.05287 -0.58796 0.05456 -0.5838 0.05599 -0.57894 C 0.05873 -0.57014 0.06263 -0.55579 0.06433 -0.54583 C 0.06745 -0.52894 0.06797 -0.52176 0.07006 -0.50556 C 0.07058 -0.50162 0.07123 -0.49699 0.07188 -0.49236 C 0.07253 -0.47755 0.07266 -0.46227 0.0737 -0.44722 C 0.07422 -0.4412 0.07644 -0.43542 0.07657 -0.42894 C 0.07709 -0.40671 0.07683 -0.38495 0.07566 -0.36273 C 0.07513 -0.3537 0.06745 -0.31713 0.06628 -0.31065 C 0.06263 -0.29074 0.05938 -0.27083 0.05599 -0.25093 C 0.05469 -0.24352 0.053 -0.23657 0.05222 -0.22894 C 0.05131 -0.2206 0.05118 -0.21181 0.04935 -0.20394 C 0.04402 -0.18009 0.03816 -0.16574 0.0306 -0.1456 C 0.02904 -0.13565 0.02709 -0.12569 0.02592 -0.11574 C 0.0237 -0.0963 0.02357 -0.07107 0.02318 -0.05278 C 0.02344 -0.02014 0.02292 0.01181 0.02409 0.04398 C 0.02422 0.04861 0.02592 0.05324 0.02683 0.05718 C 0.0323 0.08148 0.02683 0.05532 0.0362 0.08935 C 0.04024 0.10301 0.04441 0.11944 0.05131 0.1294 C 0.05443 0.13333 0.05743 0.13819 0.06068 0.14259 C 0.06485 0.14768 0.06888 0.1544 0.0737 0.15741 C 0.07474 0.15787 0.07553 0.15903 0.07657 0.15903 C 0.08152 0.15949 0.08659 0.15903 0.09154 0.15903 L -0.47005 -0.1756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-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947"/>
            <a:ext cx="12324906" cy="69019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6318" y="338332"/>
            <a:ext cx="5037925" cy="651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0.02709 L 0.00782 -0.02709 C -0.02018 -0.03611 0.00091 -0.03033 -0.05846 -0.03172 L -0.12995 -0.0331 C -0.13242 -0.03426 -0.13515 -0.03565 -0.13776 -0.03635 C -0.14036 -0.03704 -0.14297 -0.03727 -0.14557 -0.03797 C -0.14883 -0.03866 -0.15195 -0.04028 -0.15521 -0.04098 C -0.15989 -0.0419 -0.16445 -0.04236 -0.16914 -0.0426 L -0.23984 -0.04398 C -0.24271 -0.04584 -0.24323 -0.0463 -0.24674 -0.04723 C -0.24974 -0.04792 -0.2526 -0.04815 -0.25547 -0.04861 C -0.25729 -0.04908 -0.25898 -0.05 -0.26067 -0.05023 C -0.26393 -0.05093 -0.26718 -0.05139 -0.27031 -0.05185 C -0.27552 -0.05139 -0.28099 -0.05255 -0.28606 -0.05023 C -0.28724 -0.04977 -0.28737 -0.0463 -0.28776 -0.04398 C -0.28815 -0.04213 -0.28828 -0.03982 -0.28867 -0.03797 C -0.29114 -0.02223 -0.28763 -0.0463 -0.29036 -0.02709 C -0.29023 -0.01088 -0.29062 0.04398 -0.28776 0.06921 L -0.28685 0.07685 C -0.28659 0.08356 -0.28646 0.09027 -0.28606 0.09699 C -0.28593 0.09907 -0.28541 0.10115 -0.28515 0.10324 C -0.2845 0.11041 -0.28346 0.125 -0.28346 0.125 C -0.28307 0.16157 -0.2832 0.19838 -0.28255 0.23495 C -0.28229 0.24791 -0.28086 0.26088 -0.28086 0.27384 C -0.2806 0.30949 -0.28112 0.34514 -0.28164 0.38078 C -0.28164 0.3824 -0.28216 0.38379 -0.28255 0.38541 C -0.28333 0.38842 -0.28541 0.39282 -0.28685 0.39467 C -0.28802 0.39606 -0.28919 0.39676 -0.29036 0.39768 C -0.29127 0.39838 -0.29218 0.39861 -0.29297 0.3993 C -0.29674 0.40254 -0.30026 0.40833 -0.30429 0.41018 C -0.31823 0.41643 -0.29388 0.40555 -0.31302 0.41319 C -0.31393 0.41365 -0.31484 0.41458 -0.31562 0.41481 C -0.31771 0.41551 -0.31979 0.41574 -0.32174 0.41643 C -0.32291 0.41666 -0.32409 0.41759 -0.32526 0.41782 C -0.3375 0.42152 -0.32786 0.41759 -0.33567 0.42106 C -0.34531 0.4206 -0.35495 0.42129 -0.36458 0.41944 C -0.36575 0.41921 -0.36653 0.41666 -0.36718 0.41481 C -0.36836 0.41041 -0.36888 0.40555 -0.36979 0.40092 C -0.37005 0.3993 -0.37018 0.39768 -0.37057 0.39629 C -0.37578 0.37801 -0.37109 0.39583 -0.375 0.37754 C -0.37578 0.37384 -0.37669 0.37037 -0.3776 0.36666 C -0.37812 0.35532 -0.37929 0.34398 -0.37929 0.33264 C -0.37955 0.31296 -0.37903 0.29328 -0.37851 0.27384 C -0.37825 0.26435 -0.37708 0.25509 -0.37669 0.24583 L -0.37591 0.21782 C -0.37552 0.19768 -0.37526 0.17754 -0.375 0.1574 C -0.37461 0.13379 -0.37461 0.10995 -0.37409 0.08611 C -0.37409 0.08356 -0.37343 0.08102 -0.37317 0.07847 C -0.3707 0.04027 -0.37304 0.05856 -0.37057 0.0412 C -0.36666 -0.03519 -0.3707 0.04815 -0.36797 -0.14954 C -0.36797 -0.15463 -0.36745 -0.15973 -0.36718 -0.16505 C -0.36679 -0.17107 -0.3664 -0.17732 -0.36627 -0.18357 C -0.36393 -0.26598 -0.36731 -0.23172 -0.36276 -0.27199 C -0.36263 -0.27894 -0.36133 -0.39398 -0.36106 -0.40672 C -0.36093 -0.40834 -0.36041 -0.40996 -0.36015 -0.41135 C -0.35989 -0.41551 -0.35963 -0.41968 -0.35924 -0.42385 C -0.35898 -0.42778 -0.35755 -0.44329 -0.35664 -0.4456 C -0.35612 -0.44699 -0.35586 -0.44931 -0.35495 -0.45023 C -0.35338 -0.45185 -0.35156 -0.45324 -0.34974 -0.45324 L -0.32265 -0.45486 C -0.32096 -0.45579 -0.31927 -0.45741 -0.31745 -0.45787 C -0.31458 -0.4588 -0.31159 -0.4588 -0.30872 -0.45949 C -0.30351 -0.46065 -0.30299 -0.46088 -0.29817 -0.4625 L -0.1526 -0.46111 C -0.15078 -0.46088 -0.14922 -0.45834 -0.14739 -0.45787 C -0.14127 -0.45672 -0.13515 -0.45695 -0.12903 -0.45648 C -0.12291 -0.45278 -0.13034 -0.45672 -0.11862 -0.45324 C -0.11771 -0.45301 -0.11692 -0.45209 -0.11601 -0.45185 C -0.11393 -0.45093 -0.11185 -0.4507 -0.10989 -0.45023 C -0.10924 -0.44861 -0.10898 -0.44653 -0.10807 -0.4456 C -0.09896 -0.43542 -0.10612 -0.44792 -0.10026 -0.43935 C -0.09935 -0.43797 -0.09843 -0.43635 -0.09765 -0.43473 C -0.09635 -0.43172 -0.09414 -0.42547 -0.09414 -0.42547 C -0.09388 -0.42292 -0.09362 -0.42014 -0.09336 -0.4176 C -0.0931 -0.41598 -0.09258 -0.41459 -0.09245 -0.41297 C -0.09205 -0.4088 -0.09179 -0.40463 -0.09153 -0.4007 C -0.09101 -0.29885 -0.09062 -0.19699 -0.08984 -0.09514 C -0.08971 -0.08125 -0.08854 -0.03542 -0.08802 -0.01922 C -0.08867 0.00602 -0.08958 0.03148 -0.08984 0.05671 C -0.0901 0.09537 -0.0901 0.13426 -0.09062 0.17291 C -0.09075 0.17569 -0.09114 0.17824 -0.09153 0.18078 C -0.09297 0.19004 -0.09336 0.1912 -0.09674 0.1993 C -0.09765 0.20139 -0.0983 0.20393 -0.09935 0.20555 C -0.10013 0.20648 -0.10117 0.20648 -0.10208 0.20717 C -0.10364 0.20995 -0.10416 0.21134 -0.10638 0.21319 C -0.10781 0.21458 -0.10937 0.21527 -0.1108 0.21643 C -0.11666 0.22106 -0.11172 0.21852 -0.11862 0.22106 C -0.12005 0.22199 -0.12148 0.22315 -0.12291 0.22407 C -0.12474 0.22523 -0.12903 0.22662 -0.13086 0.22731 C -0.13646 0.23402 -0.13177 0.2294 -0.14388 0.23194 C -0.14817 0.23264 -0.15091 0.23449 -0.15521 0.23495 C -0.16276 0.23588 -0.17031 0.23588 -0.17786 0.23657 C -0.18281 0.23703 -0.18776 0.2375 -0.19271 0.23819 C -0.19388 0.23865 -0.19505 0.23935 -0.19622 0.23958 C -0.20195 0.24143 -0.20794 0.24166 -0.21367 0.24421 C -0.21484 0.2449 -0.21601 0.24514 -0.21718 0.24583 C -0.21888 0.24676 -0.22239 0.24884 -0.22239 0.24884 C -0.22356 0.25046 -0.22461 0.25231 -0.22591 0.25347 C -0.22669 0.2544 -0.22773 0.25416 -0.22851 0.25509 C -0.23099 0.25879 -0.23307 0.26342 -0.23541 0.26759 L -0.23893 0.27384 C -0.23958 0.27569 -0.24023 0.27777 -0.24062 0.27986 C -0.24245 0.28958 -0.24127 0.2993 -0.24062 0.30949 C -0.24049 0.31203 -0.24023 0.31458 -0.23984 0.31713 C -0.23958 0.31875 -0.23971 0.32083 -0.23893 0.32176 C -0.2375 0.32361 -0.23541 0.32384 -0.23372 0.325 L -0.23112 0.32639 C -0.23021 0.32685 -0.22942 0.32754 -0.22851 0.32801 L -0.22148 0.33102 C -0.22057 0.33217 -0.21979 0.33333 -0.21888 0.33426 C -0.21458 0.3375 -0.21146 0.33819 -0.20664 0.33889 C -0.20117 0.33958 -0.19557 0.33981 -0.1901 0.34051 C -0.18919 0.34097 -0.18841 0.34166 -0.1875 0.3419 C -0.17005 0.34676 -0.18633 0.34074 -0.17265 0.34514 C -0.16979 0.34606 -0.16679 0.34722 -0.16393 0.34815 C -0.1625 0.34861 -0.16106 0.3493 -0.15963 0.34977 L -0.13958 0.3544 C -0.13867 0.35486 -0.13776 0.35555 -0.13685 0.35578 C -0.13489 0.35671 -0.12552 0.35856 -0.12383 0.35902 C -0.11666 0.36227 -0.12304 0.35972 -0.1108 0.36203 C -0.10508 0.36319 -0.1056 0.36319 -0.10117 0.36527 L -0.02877 0.36365 C -0.02578 0.36342 -0.02291 0.36227 -0.02005 0.36203 C 0.00117 0.36111 0.0224 0.36111 0.04362 0.36065 C 0.08581 0.33912 0.04154 0.36065 0.16133 0.35578 C 0.16407 0.35578 0.16654 0.35301 0.16914 0.35277 C 0.19245 0.35139 0.21576 0.35185 0.23894 0.35115 C 0.24271 0.35023 0.24492 0.34953 0.24857 0.34815 C 0.24961 0.34768 0.25352 0.34606 0.25469 0.34514 C 0.2556 0.34421 0.25638 0.34305 0.25729 0.3419 C 0.25964 0.33889 0.26146 0.33657 0.26341 0.33264 C 0.26407 0.33125 0.26459 0.32963 0.26511 0.32801 C 0.26823 0.30648 0.26719 0.31458 0.26771 0.2706 C 0.26771 0.26828 0.2681 0.25 0.26602 0.24282 C 0.26341 0.23356 0.26446 0.24236 0.2599 0.23032 C 0.2556 0.21875 0.26107 0.23287 0.25547 0.22106 C 0.25482 0.21967 0.25443 0.21782 0.25378 0.21643 C 0.25326 0.21527 0.25261 0.21435 0.25209 0.21319 C 0.25144 0.2118 0.25104 0.20995 0.25026 0.20856 C 0.24662 0.20277 0.2461 0.20301 0.24245 0.20092 C 0.22474 0.20301 0.21745 0.20463 0.19623 0.20092 C 0.19505 0.20069 0.19466 0.19745 0.19362 0.19629 C 0.19284 0.19537 0.19193 0.19514 0.19102 0.19467 C 0.18998 0.19097 0.18907 0.18703 0.1875 0.18379 C 0.1819 0.17199 0.1875 0.18611 0.18321 0.17453 C 0.18255 0.17152 0.18177 0.16852 0.18138 0.16527 C 0.18112 0.16273 0.18099 0.15995 0.18047 0.1574 C 0.17982 0.15416 0.17878 0.15115 0.17787 0.14815 C 0.17826 0.10787 0.17604 0.07152 0.17969 0.03356 C 0.17995 0.03078 0.18021 0.02824 0.18047 0.02569 C 0.18099 0.01736 0.18112 0.00648 0.18229 -0.00209 C 0.18438 -0.01852 0.18334 -0.00764 0.1849 -0.0176 C 0.18724 -0.03195 0.18399 -0.01574 0.1875 -0.0301 C 0.1892 -0.03704 0.18737 -0.03542 0.19193 -0.0426 C 0.20365 -0.06135 0.19076 -0.03797 0.20235 -0.05185 C 0.20664 -0.05695 0.20834 -0.06019 0.21367 -0.06111 C 0.22097 -0.06227 0.22826 -0.06204 0.23542 -0.06273 C 0.23659 -0.0632 0.23789 -0.06343 0.23894 -0.06412 C 0.24024 -0.06505 0.24128 -0.06644 0.24245 -0.06736 C 0.24336 -0.06806 0.24414 -0.06829 0.24505 -0.06875 C 0.24597 -0.07037 0.24688 -0.07176 0.24766 -0.07361 C 0.25378 -0.08635 0.2444 -0.06922 0.25209 -0.08287 C 0.25287 -0.08704 0.25378 -0.09098 0.25469 -0.09514 C 0.25495 -0.09676 0.25534 -0.09815 0.25547 -0.09977 C 0.25599 -0.10556 0.25612 -0.11111 0.25638 -0.1169 C 0.25612 -0.1375 0.25625 -0.15834 0.25547 -0.17894 C 0.25534 -0.1831 0.25547 -0.1882 0.25378 -0.19121 C 0.25104 -0.1963 0.25248 -0.19329 0.24948 -0.2007 C 0.24831 -0.20672 0.24857 -0.20672 0.24597 -0.21297 C 0.24545 -0.21412 0.24479 -0.21505 0.24414 -0.21621 C 0.24271 -0.22431 0.2444 -0.2176 0.24076 -0.22547 C 0.23998 -0.22685 0.23972 -0.22871 0.23894 -0.2301 C 0.23789 -0.23195 0.23659 -0.2331 0.23542 -0.23473 C 0.23425 -0.23658 0.23334 -0.23912 0.23203 -0.24098 C 0.23099 -0.24236 0.22956 -0.24283 0.22852 -0.24398 C 0.22696 -0.24584 0.22422 -0.25023 0.2224 -0.25185 C 0.22097 -0.25301 0.21953 -0.25394 0.21797 -0.25486 C 0.21302 -0.26366 0.2181 -0.25648 0.21198 -0.26111 C 0.21094 -0.26181 0.21029 -0.26343 0.20938 -0.26412 C 0.20677 -0.26598 0.20378 -0.26621 0.20144 -0.26875 C 0.19883 -0.27199 0.19584 -0.27616 0.19271 -0.27824 C 0.19167 -0.27894 0.19037 -0.27917 0.1892 -0.27963 C 0.18177 -0.28866 0.19284 -0.27639 0.18229 -0.28426 C 0.17448 -0.29028 0.18724 -0.28519 0.17787 -0.28889 C 0.175 -0.29028 0.16914 -0.29213 0.16914 -0.29213 C 0.16836 -0.29306 0.16758 -0.29514 0.16654 -0.29514 C 0.14336 -0.2956 0.12005 -0.29491 0.09688 -0.29352 C 0.09388 -0.29352 0.09102 -0.29098 0.08815 -0.29051 C 0.08086 -0.28959 0.07357 -0.2882 0.06628 -0.2875 C 0.05847 -0.28658 0.05065 -0.28635 0.04271 -0.28588 L -0.02265 -0.2875 C -0.02448 -0.2875 -0.02617 -0.28843 -0.02786 -0.28889 C -0.02995 -0.28959 -0.0319 -0.29005 -0.03398 -0.29051 C -0.03541 -0.29213 -0.03854 -0.29537 -0.03919 -0.29838 C -0.04023 -0.30209 -0.04101 -0.31065 -0.04101 -0.31065 C -0.04062 -0.32107 -0.04088 -0.33148 -0.0401 -0.34167 C -0.03997 -0.34306 -0.0388 -0.34352 -0.03841 -0.34468 C -0.02981 -0.3713 -0.04179 -0.33889 -0.03489 -0.35718 C -0.03463 -0.3588 -0.0345 -0.36065 -0.03398 -0.36181 C -0.0306 -0.36968 -0.03086 -0.36898 -0.02708 -0.37107 C -0.01666 -0.38496 -0.02981 -0.36875 -0.02005 -0.37732 C -0.01758 -0.37963 -0.01575 -0.38403 -0.01302 -0.38519 L -0.00429 -0.3882 C -0.00351 -0.38912 -0.00273 -0.39051 -0.00169 -0.39121 C -0.00026 -0.3926 0.003 -0.39375 0.00443 -0.39445 C 0.00612 -0.39537 0.00782 -0.39723 0.00964 -0.39746 C 0.01927 -0.39931 0.01485 -0.39838 0.02266 -0.4007 C 0.02383 -0.40162 0.02487 -0.40301 0.02617 -0.40371 C 0.02813 -0.40463 0.03021 -0.40486 0.03229 -0.40533 C 0.0405 -0.40718 0.04037 -0.40672 0.04883 -0.40834 C 0.05117 -0.4088 0.05352 -0.40903 0.05586 -0.40996 C 0.05821 -0.41065 0.06042 -0.41273 0.06276 -0.41297 L 0.07409 -0.41459 C 0.0767 -0.41621 0.07943 -0.41736 0.08203 -0.41922 C 0.08776 -0.42338 0.08907 -0.42477 0.09688 -0.42685 C 0.10026 -0.42801 0.10378 -0.42801 0.10729 -0.42848 C 0.12617 -0.43449 0.11706 -0.43241 0.13438 -0.43473 C 0.14258 -0.43959 0.13776 -0.4375 0.14909 -0.43935 C 0.15339 -0.4419 0.15443 -0.44283 0.16042 -0.44398 C 0.16485 -0.44491 0.16914 -0.44514 0.17357 -0.4456 C 0.17474 -0.44607 0.17591 -0.44653 0.17709 -0.44699 C 0.17878 -0.44815 0.18047 -0.44977 0.18229 -0.45023 C 0.18607 -0.45116 0.18985 -0.45116 0.19362 -0.45185 C 0.19505 -0.45232 0.19649 -0.45301 0.19792 -0.45324 C 0.20261 -0.4544 0.20729 -0.45486 0.21198 -0.45648 C 0.21693 -0.45787 0.22175 -0.46042 0.2267 -0.46111 C 0.2642 -0.46574 0.2349 -0.4625 0.31485 -0.46412 C 0.32409 -0.46783 0.32969 -0.47037 0.34011 -0.47199 L 0.35065 -0.47338 C 0.35235 -0.47431 0.35677 -0.47639 0.35847 -0.47662 C 0.36394 -0.47732 0.36953 -0.47755 0.375 -0.47801 C 0.37644 -0.47871 0.37787 -0.47917 0.37943 -0.47963 C 0.39232 -0.48357 0.37956 -0.47917 0.38985 -0.48264 L 0.41862 -0.48125 C 0.42331 -0.48079 0.42787 -0.47986 0.43255 -0.47963 C 0.44362 -0.47894 0.45469 -0.47871 0.46576 -0.47801 C 0.46719 -0.47732 0.46992 -0.47593 0.47097 -0.47338 C 0.47162 -0.47176 0.47149 -0.46922 0.47188 -0.46736 C 0.47175 -0.46598 0.47136 -0.44537 0.47005 -0.43935 C 0.46966 -0.4375 0.46875 -0.43635 0.46836 -0.43473 C 0.46797 -0.43334 0.46797 -0.43125 0.46745 -0.4301 C 0.4668 -0.42871 0.46563 -0.42801 0.46485 -0.42685 C 0.46328 -0.425 0.46185 -0.42315 0.46042 -0.42084 C 0.45977 -0.41945 0.45951 -0.41736 0.45873 -0.41621 C 0.45716 -0.4132 0.44909 -0.40672 0.44909 -0.40672 C 0.44792 -0.40625 0.44675 -0.40602 0.44571 -0.40533 C 0.44271 -0.40348 0.43972 -0.40162 0.43698 -0.39908 C 0.43347 -0.39607 0.43112 -0.39375 0.42735 -0.39121 C 0.42617 -0.39051 0.425 -0.39051 0.42383 -0.38982 C 0.41615 -0.38403 0.41888 -0.38426 0.4125 -0.38056 C 0.40873 -0.37824 0.40534 -0.37824 0.40117 -0.37732 L 0.39414 -0.3757 C 0.38946 -0.37292 0.39336 -0.375 0.38633 -0.37269 C 0.37253 -0.36806 0.38242 -0.37014 0.36628 -0.36806 C 0.36485 -0.3676 0.36341 -0.3669 0.36198 -0.36644 C 0.35938 -0.36574 0.35664 -0.36574 0.35404 -0.36505 C 0.35313 -0.36459 0.35235 -0.36366 0.35144 -0.36343 C 0.34805 -0.3625 0.34453 -0.36227 0.34102 -0.36181 C 0.34011 -0.36135 0.33933 -0.36065 0.33841 -0.36019 C 0.33242 -0.35787 0.32735 -0.3581 0.32097 -0.35718 L 0.3 -0.35417 C 0.29883 -0.35348 0.29766 -0.35301 0.29649 -0.35255 C 0.29505 -0.35185 0.29362 -0.35162 0.29219 -0.35093 C 0.29128 -0.3507 0.29037 -0.35 0.28959 -0.34954 C 0.28347 -0.34213 0.29115 -0.35047 0.28255 -0.34468 C 0.28164 -0.34422 0.28086 -0.34283 0.27995 -0.34167 C 0.27878 -0.34028 0.27761 -0.33843 0.27644 -0.33704 C 0.27565 -0.33588 0.27461 -0.33519 0.27383 -0.33403 C 0.27292 -0.33264 0.27214 -0.33079 0.27123 -0.3294 C 0.27084 -0.32801 0.26862 -0.3206 0.26862 -0.31852 C 0.26862 -0.31528 0.26901 -0.31227 0.26953 -0.30903 C 0.27045 -0.30232 0.27188 -0.2956 0.27474 -0.29051 C 0.27565 -0.28889 0.2763 -0.28727 0.27735 -0.28588 C 0.2862 -0.27361 0.27917 -0.28426 0.28607 -0.27662 C 0.28985 -0.27246 0.29193 -0.2669 0.29649 -0.26412 C 0.30039 -0.26181 0.29831 -0.26343 0.30261 -0.25949 C 0.30404 -0.25695 0.30508 -0.25486 0.30703 -0.25324 C 0.30808 -0.25255 0.30938 -0.25232 0.31042 -0.25185 C 0.31328 -0.24931 0.31706 -0.2463 0.31914 -0.24236 C 0.32005 -0.24098 0.32071 -0.23889 0.32188 -0.23773 C 0.32292 -0.23681 0.32422 -0.23704 0.32526 -0.23635 C 0.32709 -0.23496 0.32878 -0.2331 0.33047 -0.23172 C 0.33138 -0.23102 0.33229 -0.23079 0.33321 -0.2301 C 0.33529 -0.22824 0.33724 -0.22616 0.3392 -0.22385 C 0.3405 -0.22246 0.34141 -0.22037 0.34271 -0.21922 C 0.34492 -0.21736 0.3474 -0.21621 0.34974 -0.21459 C 0.36094 -0.20602 0.34935 -0.21181 0.36719 -0.19607 C 0.37045 -0.19306 0.37175 -0.19213 0.375 -0.1882 C 0.37617 -0.18681 0.37735 -0.18519 0.37852 -0.18357 C 0.38151 -0.17292 0.37852 -0.18079 0.38464 -0.17269 C 0.39167 -0.1632 0.38242 -0.17246 0.39076 -0.16505 C 0.39128 -0.16389 0.39193 -0.16297 0.39245 -0.16181 C 0.3931 -0.16042 0.39349 -0.15857 0.39414 -0.15718 C 0.39492 -0.15579 0.39597 -0.1551 0.39688 -0.15417 C 0.39792 -0.15093 0.39922 -0.14792 0.40026 -0.14491 C 0.40117 -0.14213 0.40196 -0.13959 0.40287 -0.13704 C 0.40378 -0.13496 0.40482 -0.1331 0.40547 -0.13079 C 0.40625 -0.12894 0.40664 -0.12662 0.40729 -0.12477 C 0.4099 -0.11713 0.41003 -0.11898 0.41341 -0.11227 C 0.41745 -0.10417 0.41589 -0.10672 0.41862 -0.09977 C 0.4194 -0.09769 0.42032 -0.09584 0.42123 -0.09375 C 0.42162 -0.09051 0.42227 -0.08588 0.42292 -0.08287 C 0.42344 -0.08079 0.42409 -0.07871 0.42474 -0.07662 C 0.42683 -0.06204 0.42448 -0.0794 0.42644 -0.05185 C 0.42657 -0.04977 0.42709 -0.04769 0.42735 -0.0456 C 0.42709 -0.02917 0.42696 -0.0125 0.42644 0.00393 C 0.42644 0.00555 0.42617 0.0074 0.42565 0.00856 C 0.42461 0.01111 0.42331 0.01273 0.42214 0.01481 C 0.42045 0.02361 0.42188 0.01828 0.41602 0.0287 C 0.41276 0.03472 0.41459 0.03287 0.41081 0.03495 C 0.40521 0.04166 0.41081 0.03565 0.40026 0.04282 C 0.39766 0.04444 0.39649 0.04629 0.39414 0.04907 C 0.39362 0.05046 0.3931 0.05231 0.39245 0.0537 C 0.3905 0.0574 0.38802 0.06018 0.38633 0.06435 L 0.38203 0.07523 C 0.38008 0.08518 0.38255 0.0743 0.37761 0.08611 C 0.37683 0.08796 0.37657 0.09051 0.37591 0.09236 C 0.37487 0.09514 0.37357 0.09745 0.3724 0.10023 C 0.37214 0.10162 0.37188 0.10324 0.37149 0.10486 C 0.3711 0.10648 0.37019 0.10764 0.36979 0.10949 C 0.36901 0.1125 0.36862 0.11551 0.36797 0.11875 L 0.36719 0.12338 L 0.36628 0.12801 C 0.3668 0.14815 0.36576 0.15787 0.36888 0.17453 C 0.36914 0.17615 0.36927 0.17777 0.36979 0.17916 C 0.37045 0.18148 0.37149 0.18333 0.3724 0.18541 C 0.37266 0.18703 0.37279 0.18865 0.37331 0.19004 C 0.37552 0.19722 0.37696 0.1993 0.37943 0.20555 C 0.38242 0.21319 0.38282 0.21574 0.38633 0.22268 C 0.38802 0.22592 0.38959 0.22916 0.39154 0.23194 C 0.39271 0.23333 0.39375 0.23518 0.39505 0.23657 C 0.39584 0.23727 0.39688 0.2375 0.39766 0.23819 C 0.39857 0.23958 0.39935 0.24143 0.40026 0.24282 C 0.40612 0.25069 0.41354 0.25578 0.41953 0.26296 C 0.42552 0.2699 0.42279 0.26782 0.42735 0.2706 C 0.42826 0.27176 0.42904 0.27291 0.42995 0.27384 C 0.43373 0.27708 0.43164 0.27315 0.43516 0.27847 C 0.43646 0.28032 0.43737 0.28264 0.43867 0.28449 C 0.43946 0.28588 0.4405 0.28657 0.44128 0.28773 C 0.44284 0.28958 0.44414 0.2919 0.44571 0.29398 C 0.44597 0.29537 0.44597 0.29722 0.44649 0.29861 C 0.4474 0.30046 0.44883 0.30162 0.45 0.30324 C 0.4569 0.3118 0.45339 0.30602 0.45782 0.31412 C 0.45938 0.32222 0.45769 0.31551 0.46133 0.32338 C 0.46198 0.32477 0.4625 0.32639 0.46315 0.32801 C 0.46394 0.33009 0.46485 0.33217 0.46576 0.33426 C 0.46888 0.34213 0.46628 0.33541 0.46836 0.34352 C 0.46914 0.34676 0.47005 0.34977 0.47097 0.35277 C 0.47032 0.37407 0.47136 0.37615 0.46914 0.39004 C 0.46849 0.39467 0.46719 0.4 0.46576 0.40393 C 0.46498 0.40578 0.46394 0.40694 0.46315 0.40856 C 0.45339 0.42963 0.46224 0.41319 0.45352 0.4287 C 0.45261 0.43032 0.45196 0.4324 0.45091 0.43333 C 0.44779 0.43611 0.44636 0.43773 0.44297 0.43958 C 0.44193 0.44027 0.44076 0.44051 0.43959 0.4412 C 0.43867 0.44166 0.43776 0.44213 0.43698 0.44282 C 0.42969 0.44213 0.42227 0.44305 0.41511 0.4412 C 0.40521 0.43865 0.40886 0.43611 0.40287 0.43032 C 0.40157 0.42893 0.4 0.42847 0.39857 0.42731 C 0.3918 0.42129 0.39649 0.4243 0.39076 0.41782 C 0.38828 0.41527 0.38711 0.41481 0.38464 0.41319 C 0.38138 0.40764 0.38099 0.40578 0.37761 0.40231 C 0.37644 0.40115 0.37513 0.40069 0.37409 0.3993 C 0.37227 0.39652 0.37071 0.39305 0.36888 0.39004 L 0.36459 0.38217 C 0.35716 0.36898 0.36563 0.38379 0.35586 0.36828 C 0.35495 0.3669 0.3543 0.36481 0.35326 0.36365 C 0.35183 0.36227 0.35026 0.36157 0.34883 0.36065 L 0.34102 0.34652 C 0.34011 0.34514 0.33907 0.34375 0.33841 0.3419 C 0.3375 0.33981 0.33685 0.3375 0.33581 0.33565 C 0.33451 0.33333 0.33282 0.33171 0.33138 0.32963 C 0.33073 0.3287 0.33034 0.32731 0.32969 0.32639 C 0.32826 0.3243 0.32657 0.32268 0.32526 0.32014 C 0.32422 0.31852 0.3237 0.31597 0.32266 0.31412 C 0.31498 0.29884 0.31953 0.31041 0.31576 0.3 C 0.3142 0.28912 0.31589 0.29838 0.31315 0.28935 C 0.31185 0.28518 0.31042 0.28125 0.30964 0.27685 C 0.30938 0.27523 0.30925 0.27338 0.30873 0.27222 C 0.30808 0.27083 0.30703 0.27014 0.30612 0.26898 C 0.30521 0.26643 0.30456 0.26365 0.30352 0.26134 C 0.30196 0.25764 0.29948 0.25463 0.2974 0.25208 C 0.2888 0.2294 0.30274 0.26504 0.29297 0.24421 C 0.29219 0.24259 0.29206 0.24004 0.29128 0.23819 C 0.29089 0.2368 0.28998 0.23611 0.28959 0.23495 C 0.28828 0.23194 0.28724 0.2287 0.28607 0.22569 C 0.27943 0.20879 0.28854 0.23333 0.27904 0.21018 C 0.27722 0.20578 0.27552 0.20092 0.27383 0.19629 C 0.26641 0.1743 0.27526 0.19606 0.26862 0.18217 C 0.26771 0.18032 0.2668 0.17824 0.26602 0.17615 C 0.26537 0.17453 0.26511 0.17268 0.2642 0.17152 C 0.26354 0.17037 0.2625 0.17037 0.26159 0.1699 C 0.26107 0.16875 0.26068 0.16736 0.2599 0.16666 C 0.25534 0.16273 0.24883 0.16227 0.24414 0.16065 C 0.22448 0.15324 0.23933 0.15856 0.23112 0.1544 C 0.22826 0.15301 0.2263 0.15231 0.22331 0.15115 C 0.21276 0.15185 0.20235 0.15139 0.19193 0.15277 C 0.18998 0.15301 0.18828 0.1544 0.18659 0.15602 C 0.18282 0.15949 0.18282 0.15902 0.17878 0.16365 C 0.17709 0.16574 0.17539 0.16805 0.17357 0.1699 C 0.17214 0.17129 0.17058 0.17176 0.16914 0.17291 C 0.16823 0.17384 0.16745 0.17523 0.16654 0.17615 C 0.1655 0.17731 0.1642 0.17824 0.16315 0.17916 L 0.15782 0.18842 C 0.15703 0.19004 0.15599 0.1912 0.15521 0.19305 L 0.1517 0.20231 C 0.14909 0.2169 0.15352 0.19537 0.14831 0.2118 C 0.14766 0.21365 0.14805 0.21597 0.1474 0.21782 C 0.14675 0.2199 0.14545 0.22083 0.14479 0.22268 C 0.14219 0.22963 0.13776 0.24421 0.13776 0.24421 C 0.1375 0.24791 0.13763 0.25162 0.13698 0.25509 C 0.13646 0.2581 0.13503 0.26018 0.13438 0.26296 C 0.13386 0.26435 0.13386 0.26597 0.13347 0.26759 C 0.13295 0.26967 0.13216 0.27152 0.13164 0.27384 C 0.13086 0.27754 0.1306 0.28055 0.12995 0.28449 C 0.12969 0.28611 0.12943 0.28773 0.12904 0.28935 C 0.12865 0.29097 0.12787 0.29236 0.12735 0.29398 C 0.1267 0.29583 0.12617 0.29791 0.12565 0.3 C 0.12396 0.31504 0.12591 0.30185 0.12292 0.3125 C 0.12201 0.31597 0.12136 0.3199 0.12032 0.32338 C 0.11875 0.3287 0.11758 0.33449 0.11511 0.33889 C 0.1142 0.34051 0.11328 0.34166 0.1125 0.34352 C 0.11146 0.34583 0.11081 0.34884 0.1099 0.35115 C 0.10912 0.35347 0.10808 0.35532 0.10729 0.3574 C 0.10599 0.36088 0.10495 0.36481 0.10378 0.36828 C 0.10013 0.37916 0.10404 0.36574 0.10026 0.37916 C 0.1 0.38125 0.09987 0.38333 0.09948 0.38541 C 0.09792 0.39143 0.09571 0.39236 0.09245 0.39629 C 0.0888 0.40046 0.09089 0.39884 0.08633 0.40092 C 0.08399 0.40301 0.0819 0.40602 0.07943 0.40694 C 0.07435 0.40926 0.07696 0.40787 0.07149 0.4118 C 0.0612 0.41134 0.03607 0.41389 0.02005 0.40856 C 0.01888 0.40833 0.01771 0.40764 0.01654 0.40694 C 0.01394 0.40602 0.01133 0.40509 0.00873 0.40393 C 0.00495 0.40208 -0.0026 0.39768 -0.0026 0.39768 C -0.00403 0.39629 -0.00547 0.39444 -0.0069 0.39305 C -0.00924 0.39097 -0.01393 0.3868 -0.01393 0.3868 C -0.01523 0.3824 -0.01614 0.37801 -0.01836 0.37453 C -0.02109 0.3699 -0.02435 0.36666 -0.02708 0.36203 L -0.0358 0.34652 C -0.03724 0.34398 -0.0388 0.34166 -0.0401 0.33889 C -0.04179 0.33518 -0.04349 0.33125 -0.04531 0.32801 C -0.04635 0.32615 -0.04791 0.32523 -0.04883 0.32338 C -0.05026 0.3206 -0.05104 0.31713 -0.05234 0.31412 C -0.05338 0.31134 -0.05468 0.30879 -0.05586 0.30625 C -0.05612 0.30463 -0.05651 0.30324 -0.05664 0.30162 C -0.05703 0.29907 -0.05703 0.29629 -0.05755 0.29398 C -0.05872 0.28842 -0.06028 0.28333 -0.06185 0.27847 C -0.06276 0.27569 -0.06367 0.27315 -0.06458 0.2706 C -0.0651 0.26898 -0.06549 0.26713 -0.06627 0.26597 C -0.06784 0.26342 -0.06992 0.26227 -0.07148 0.25972 C -0.07343 0.25694 -0.075 0.25347 -0.07669 0.25046 L -0.07929 0.24583 C -0.08164 0.2419 -0.08346 0.23773 -0.08633 0.23495 C -0.08711 0.23426 -0.08802 0.23402 -0.08893 0.23333 C -0.0901 0.23148 -0.0914 0.22963 -0.09245 0.22731 C -0.09961 0.21065 -0.09088 0.22824 -0.09674 0.2118 C -0.0983 0.2074 -0.10169 0.20046 -0.10468 0.19768 C -0.10573 0.19676 -0.1069 0.19676 -0.10807 0.19629 C -0.11992 0.18588 -0.10247 0.20069 -0.11601 0.19166 C -0.11692 0.19097 -0.11758 0.18912 -0.11862 0.18842 C -0.12018 0.1875 -0.12812 0.18565 -0.12903 0.18541 C -0.13086 0.18426 -0.13255 0.18287 -0.13424 0.18217 C -0.13802 0.18078 -0.14635 0.1787 -0.15091 0.17754 L -0.17708 0.17916 C -0.18164 0.18055 -0.18567 0.18565 -0.1901 0.18842 C -0.19218 0.18981 -0.19687 0.19097 -0.19883 0.19166 C -0.20169 0.19375 -0.20468 0.19537 -0.20755 0.19768 C -0.21106 0.20069 -0.21015 0.20254 -0.21367 0.20717 C -0.21471 0.20856 -0.21601 0.20926 -0.21718 0.21018 C -0.21771 0.2118 -0.2181 0.21342 -0.21888 0.21481 C -0.22148 0.21944 -0.222 0.21921 -0.225 0.22106 C -0.22669 0.22407 -0.22825 0.22754 -0.23021 0.23032 C -0.23541 0.23773 -0.23307 0.23472 -0.23724 0.23958 C -0.24596 0.26319 -0.23815 0.2456 -0.24856 0.26134 C -0.25911 0.27708 -0.2483 0.26389 -0.25989 0.28449 C -0.26159 0.28773 -0.26328 0.29097 -0.2651 0.29398 C -0.26614 0.2956 -0.26758 0.29652 -0.26862 0.29861 C -0.27291 0.30694 -0.27695 0.31574 -0.28086 0.325 C -0.28385 0.33217 -0.28685 0.33981 -0.29127 0.34514 C -0.29218 0.34606 -0.29297 0.34722 -0.29388 0.34815 C -0.297 0.35115 -0.30351 0.35671 -0.3069 0.35902 C -0.31211 0.36227 -0.31718 0.36666 -0.32265 0.36828 C -0.32435 0.36875 -0.32617 0.36898 -0.32786 0.3699 C -0.33086 0.37106 -0.33359 0.37338 -0.33659 0.37453 C -0.34179 0.37639 -0.347 0.37777 -0.35234 0.37916 C -0.36276 0.38194 -0.36614 0.38217 -0.37591 0.38379 C -0.38633 0.38333 -0.39687 0.38356 -0.40729 0.38217 C -0.40885 0.38194 -0.41015 0.38009 -0.41159 0.37916 C -0.41536 0.37685 -0.41562 0.37847 -0.4194 0.37453 C -0.42213 0.37176 -0.42539 0.36967 -0.42734 0.36527 C -0.42812 0.36319 -0.42916 0.36111 -0.42995 0.35902 C -0.43216 0.35324 -0.43268 0.35092 -0.43424 0.34514 C -0.43463 0.33541 -0.4345 0.31921 -0.43606 0.30787 C -0.43711 0.3 -0.43945 0.28449 -0.43945 0.28449 C -0.43893 0.24884 -0.43906 0.21319 -0.43776 0.17754 C -0.43763 0.17315 -0.43593 0.16944 -0.43515 0.16527 C -0.43333 0.15509 -0.43346 0.15324 -0.43255 0.14352 C -0.43229 0.14097 -0.4319 0.13842 -0.43164 0.13588 C -0.43099 0.12847 -0.4306 0.12129 -0.42995 0.11412 C -0.42968 0.11157 -0.42942 0.10879 -0.42903 0.10625 C -0.42838 0.10208 -0.42721 0.09815 -0.42643 0.09398 C -0.42409 0.08125 -0.42734 0.09421 -0.42383 0.08148 C -0.42317 0.07523 -0.42304 0.06898 -0.42213 0.06296 C -0.42174 0.06111 -0.4207 0.05995 -0.42031 0.05833 C -0.41953 0.05532 -0.41914 0.05208 -0.41862 0.04907 C -0.41718 0.04097 -0.41692 0.03889 -0.41601 0.03194 C -0.41562 0.02523 -0.41562 0.01852 -0.4151 0.0118 C -0.41432 0.00139 -0.41367 -0.00301 -0.4125 -0.01158 C -0.41224 -0.02037 -0.41237 -0.02917 -0.41159 -0.03797 C -0.41146 -0.03959 -0.41002 -0.04074 -0.40989 -0.0426 C -0.40911 -0.05 -0.41002 -0.0632 -0.40807 -0.07199 C -0.40768 -0.07408 -0.4069 -0.07616 -0.40638 -0.07824 C -0.40664 -0.11898 -0.40664 -0.15973 -0.40729 -0.2007 C -0.40729 -0.20278 -0.40781 -0.20463 -0.40807 -0.20672 C -0.41028 -0.22361 -0.40898 -0.21574 -0.41067 -0.22547 C -0.41276 -0.25371 -0.40976 -0.22361 -0.41419 -0.24723 C -0.41536 -0.25324 -0.41588 -0.25949 -0.41679 -0.26574 C -0.41705 -0.26736 -0.41745 -0.26875 -0.41771 -0.27037 C -0.41836 -0.27709 -0.41849 -0.28403 -0.4194 -0.29051 C -0.41966 -0.29236 -0.42083 -0.29352 -0.42122 -0.29514 C -0.42161 -0.29723 -0.42174 -0.29931 -0.42213 -0.30139 C -0.42239 -0.30602 -0.42226 -0.31088 -0.42291 -0.31528 C -0.42317 -0.31713 -0.42435 -0.31829 -0.42474 -0.31991 C -0.42526 -0.32338 -0.42513 -0.32732 -0.42552 -0.33079 C -0.42604 -0.33449 -0.42669 -0.33797 -0.42734 -0.34167 C -0.42708 -0.36019 -0.42721 -0.37894 -0.42643 -0.39746 C -0.42617 -0.40463 -0.4233 -0.41042 -0.42122 -0.41621 C -0.42057 -0.4176 -0.42031 -0.41968 -0.4194 -0.42084 C -0.41862 -0.42176 -0.41771 -0.42269 -0.41679 -0.42385 C -0.41562 -0.42547 -0.41471 -0.42755 -0.41341 -0.42848 C -0.41172 -0.42963 -0.40989 -0.42917 -0.40807 -0.4301 C -0.40547 -0.43125 -0.40286 -0.43334 -0.40026 -0.43473 C -0.39909 -0.43542 -0.39791 -0.43565 -0.39674 -0.43635 C -0.39505 -0.43727 -0.39336 -0.43866 -0.39153 -0.43935 C -0.38958 -0.44028 -0.3875 -0.44028 -0.38541 -0.44098 L -0.33307 -0.43935 C -0.32903 -0.43912 -0.32487 -0.43912 -0.32096 -0.43773 C -0.31849 -0.43704 -0.31627 -0.43449 -0.31393 -0.4331 C -0.3125 -0.43241 -0.31093 -0.43241 -0.30963 -0.43172 C -0.30599 -0.42986 -0.3026 -0.42709 -0.29909 -0.42547 C -0.29596 -0.42385 -0.29271 -0.42269 -0.28958 -0.42084 C -0.27409 -0.41158 -0.3 -0.42431 -0.28164 -0.41459 C -0.28021 -0.41389 -0.27877 -0.41366 -0.27734 -0.41297 C -0.27643 -0.4125 -0.27552 -0.41181 -0.27474 -0.41135 C -0.27265 -0.41042 -0.27057 -0.40949 -0.26862 -0.40834 C -0.26237 -0.4051 -0.27018 -0.40857 -0.2625 -0.40533 C -0.26133 -0.40371 -0.26028 -0.40185 -0.25898 -0.4007 C -0.2582 -0.39977 -0.25729 -0.39954 -0.25638 -0.39908 C -0.25495 -0.39815 -0.25351 -0.39699 -0.25208 -0.39584 C -0.24935 -0.39236 -0.24544 -0.39051 -0.24414 -0.38519 C -0.24231 -0.37662 -0.24271 -0.37593 -0.23802 -0.36968 C -0.23737 -0.36852 -0.23633 -0.36852 -0.23541 -0.36806 C -0.23398 -0.36598 -0.23255 -0.36389 -0.23112 -0.36181 C -0.23021 -0.36065 -0.22929 -0.35996 -0.22851 -0.3588 C -0.22695 -0.35625 -0.22565 -0.35348 -0.22409 -0.35093 C -0.2069 -0.32385 -0.23112 -0.3632 -0.21797 -0.34329 C -0.21679 -0.34144 -0.21575 -0.33889 -0.21458 -0.33704 C -0.21367 -0.33588 -0.21263 -0.33519 -0.21185 -0.33403 C -0.21054 -0.33148 -0.20976 -0.32848 -0.20846 -0.32616 C -0.20534 -0.32107 -0.20169 -0.31736 -0.19883 -0.31227 C -0.19791 -0.31065 -0.19713 -0.30903 -0.19622 -0.30764 C -0.19544 -0.30648 -0.1944 -0.30579 -0.19362 -0.3044 C -0.19258 -0.30301 -0.19192 -0.30116 -0.19101 -0.29977 C -0.18789 -0.29514 -0.18476 -0.29028 -0.18138 -0.28588 C -0.17799 -0.28148 -0.17435 -0.27778 -0.17096 -0.27338 C -0.16614 -0.26736 -0.17278 -0.27338 -0.16653 -0.26736 C -0.15442 -0.25556 -0.16471 -0.26644 -0.15 -0.25486 C -0.14843 -0.25371 -0.14726 -0.25139 -0.14557 -0.25023 C -0.12799 -0.23843 -0.14258 -0.25093 -0.13086 -0.24236 C -0.12955 -0.24167 -0.12851 -0.24005 -0.12734 -0.23935 C -0.12422 -0.2375 -0.12096 -0.23635 -0.11771 -0.23473 C -0.11679 -0.23426 -0.11601 -0.23357 -0.1151 -0.2331 C -0.11224 -0.23148 -0.10924 -0.23033 -0.10638 -0.22848 C -0.10495 -0.22755 -0.10351 -0.22593 -0.10208 -0.22547 C -0.09883 -0.22431 -0.09557 -0.22431 -0.09245 -0.22385 L -0.06015 -0.22709 C -0.05898 -0.22709 -0.05781 -0.22824 -0.05664 -0.22848 C -0.05429 -0.22917 -0.05208 -0.22963 -0.04974 -0.2301 C -0.03854 -0.23797 -0.05234 -0.22778 -0.04101 -0.23773 C -0.0401 -0.23866 -0.03919 -0.23889 -0.03841 -0.23935 C -0.03685 -0.24028 -0.03541 -0.24144 -0.03398 -0.24236 C -0.02669 -0.24815 -0.03476 -0.24329 -0.02435 -0.24861 C -0.01562 -0.2581 -0.02474 -0.24908 -0.01484 -0.25648 C -0.00534 -0.26343 -0.01341 -0.25949 -0.00612 -0.26273 C -0.00143 -0.2676 -0.00117 -0.26829 0.00443 -0.27199 C 0.00547 -0.27269 0.00677 -0.27269 0.00782 -0.27338 C 0.01146 -0.27616 0.01459 -0.28056 0.01836 -0.28287 C 0.0211 -0.28449 0.02136 -0.28473 0.02448 -0.28588 C 0.02735 -0.28704 0.03321 -0.28889 0.03321 -0.28889 C 0.04831 -0.28843 0.06354 -0.29098 0.07852 -0.2875 C 0.08412 -0.28611 0.0888 -0.27848 0.09414 -0.275 C 0.0974 -0.27292 0.10065 -0.27107 0.10378 -0.26875 C 0.1056 -0.2676 0.10716 -0.26528 0.10899 -0.26412 C 0.11472 -0.26065 0.12123 -0.26042 0.12644 -0.25486 C 0.13229 -0.24861 0.12917 -0.2507 0.13607 -0.24861 C 0.13698 -0.24769 0.13776 -0.24653 0.13867 -0.2456 C 0.14271 -0.2419 0.15091 -0.23473 0.15091 -0.23473 C 0.15586 -0.22593 0.1513 -0.2331 0.16042 -0.22385 C 0.16394 -0.22037 0.17045 -0.21273 0.17357 -0.20834 C 0.17591 -0.20486 0.17826 -0.20116 0.18047 -0.19746 C 0.18151 -0.19607 0.18242 -0.19468 0.18321 -0.19283 C 0.18477 -0.18935 0.18594 -0.18542 0.1875 -0.18195 C 0.19102 -0.17431 0.19011 -0.1801 0.19362 -0.16968 C 0.19636 -0.16158 0.19857 -0.15185 0.20065 -0.14329 C 0.20091 -0.13912 0.20078 -0.13496 0.20144 -0.13079 C 0.20196 -0.12801 0.20339 -0.12593 0.20404 -0.12315 C 0.20456 -0.12107 0.20469 -0.11898 0.20495 -0.1169 C 0.20547 -0.1081 0.20599 -0.09931 0.20664 -0.09051 C 0.2069 -0.0875 0.20755 -0.08449 0.20755 -0.08125 C 0.20755 -0.04815 0.20755 -0.01505 0.20664 0.01805 C 0.20664 0.02129 0.20547 0.02407 0.20495 0.02731 C 0.20456 0.0294 0.20443 0.03148 0.20404 0.03356 C 0.20326 0.03819 0.20196 0.04259 0.20144 0.04745 C 0.20091 0.05185 0.20078 0.05555 0.19974 0.05972 C 0.19922 0.06203 0.19857 0.06389 0.19792 0.06597 C 0.1974 0.06852 0.19688 0.07129 0.19623 0.07384 C 0.19571 0.07546 0.19492 0.07685 0.19453 0.07847 C 0.19297 0.08356 0.19115 0.08842 0.19011 0.09398 C 0.18985 0.09537 0.18972 0.09722 0.1892 0.09861 C 0.18021 0.12685 0.19167 0.08773 0.1849 0.10949 C 0.18282 0.1162 0.18216 0.12037 0.17969 0.12639 C 0.17839 0.12963 0.1767 0.13264 0.17526 0.13588 C 0.16797 0.15301 0.17617 0.13727 0.16654 0.1544 L 0.16654 0.1544 C 0.15599 0.17662 0.16159 0.17129 0.15261 0.17754 C 0.15 0.18171 0.14753 0.18634 0.14479 0.19004 C 0.14271 0.19282 0.14089 0.19305 0.13867 0.19467 C 0.13581 0.19676 0.13295 0.19907 0.12995 0.20092 C 0.12904 0.20139 0.12813 0.20162 0.12735 0.20231 C 0.12578 0.2037 0.12461 0.20625 0.12292 0.20717 C 0.12045 0.20833 0.11771 0.2081 0.11511 0.20856 C 0.10899 0.21597 0.1155 0.20879 0.10209 0.21643 C 0.10078 0.21713 0.09974 0.21875 0.09857 0.21944 C 0.0974 0.22014 0.09623 0.22037 0.09505 0.22106 C 0.09297 0.22199 0.09102 0.22315 0.08894 0.22407 C 0.08776 0.22477 0.08659 0.225 0.08542 0.22569 C 0.07005 0.23565 0.08985 0.22523 0.07149 0.23333 C 0.06953 0.23426 0.06745 0.23565 0.06537 0.23657 C 0.06394 0.23727 0.0625 0.2375 0.06107 0.23819 C 0.05873 0.23912 0.05404 0.2412 0.05404 0.2412 C 0.04623 0.24074 0.03841 0.24051 0.0306 0.23958 C 0.02956 0.23958 0.02878 0.23865 0.02787 0.23819 C 0.02644 0.23703 0.025 0.23634 0.02357 0.23495 C 0.02266 0.23426 0.02188 0.23287 0.02097 0.23194 C 0.02032 0.23032 0.01992 0.2287 0.01914 0.22731 C 0.01836 0.22546 0.01732 0.2243 0.01654 0.22268 C 0.01602 0.22129 0.01602 0.21944 0.01576 0.21782 C 0.01524 0.21574 0.01459 0.21365 0.01394 0.2118 C 0.01341 0.21018 0.01263 0.20879 0.01224 0.20717 C 0.01146 0.20416 0.01107 0.20092 0.01042 0.19768 L 0.00964 0.19305 L 0.00782 0.19004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947"/>
            <a:ext cx="12324906" cy="69019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4126" y="401690"/>
            <a:ext cx="5757023" cy="6010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457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72 0.27593 L -0.03372 0.27639 C -0.03698 0.27755 -0.04036 0.2787 -0.04336 0.28055 C -0.04635 0.28264 -0.04805 0.28704 -0.05117 0.28819 C -0.05313 0.28935 -0.05521 0.28935 -0.05742 0.28981 C -0.05938 0.29051 -0.06471 0.29329 -0.06602 0.29444 L -0.07122 0.29907 L -0.10964 0.29768 C -0.11237 0.29745 -0.11719 0.2956 -0.12005 0.29444 C -0.12813 0.28403 -0.11823 0.2963 -0.13229 0.28356 C -0.13346 0.28264 -0.13464 0.28148 -0.13581 0.28055 C -0.1375 0.2794 -0.13945 0.27917 -0.14102 0.27755 C -0.1444 0.27338 -0.14258 0.27523 -0.14622 0.27292 C -0.14727 0.27176 -0.15195 0.26713 -0.15326 0.26366 C -0.15781 0.25116 -0.15182 0.26273 -0.15755 0.25255 C -0.1582 0.2493 -0.15898 0.24444 -0.16016 0.2419 C -0.16172 0.23843 -0.16393 0.23611 -0.16549 0.23264 C -0.16628 0.23055 -0.16628 0.22801 -0.16732 0.22616 C -0.1681 0.22454 -0.16953 0.2243 -0.1707 0.22315 C -0.1793 0.21343 -0.1737 0.21736 -0.17943 0.21389 C -0.18021 0.21273 -0.18112 0.21157 -0.18203 0.21065 C -0.18307 0.20972 -0.18438 0.20903 -0.18555 0.20787 C -0.1875 0.20579 -0.18958 0.2037 -0.19167 0.20139 C -0.19245 0.20046 -0.19323 0.19907 -0.19427 0.19861 C -0.19596 0.19699 -0.19961 0.19537 -0.19961 0.1956 C -0.20026 0.19421 -0.20104 0.19213 -0.20208 0.19213 C -0.21315 0.1919 -0.22422 0.19236 -0.23529 0.19398 C -0.23633 0.19398 -0.24349 0.19884 -0.24479 0.2 C -0.24596 0.20116 -0.24714 0.20231 -0.24831 0.20324 C -0.25469 0.2081 -0.25065 0.2037 -0.25521 0.20926 C -0.25625 0.21065 -0.25625 0.21273 -0.25703 0.21389 C -0.25859 0.21574 -0.2599 0.2169 -0.26133 0.21852 C -0.26224 0.21968 -0.26315 0.22037 -0.26393 0.22153 C -0.26458 0.22245 -0.26549 0.22361 -0.26576 0.22477 C -0.26641 0.22616 -0.26667 0.22824 -0.26771 0.2294 C -0.26849 0.23079 -0.27005 0.23148 -0.27096 0.23264 C -0.27227 0.23356 -0.27266 0.23472 -0.27357 0.23588 C -0.27747 0.2463 -0.27292 0.23611 -0.27799 0.2419 C -0.28385 0.24884 -0.27747 0.24444 -0.2832 0.24977 C -0.28398 0.25023 -0.28503 0.25023 -0.2862 0.25116 C -0.28672 0.25208 -0.2875 0.25347 -0.28841 0.2544 C -0.28945 0.25509 -0.29076 0.25509 -0.29193 0.25579 C -0.29336 0.25694 -0.29479 0.2581 -0.29622 0.25903 C -0.29714 0.25949 -0.29805 0.25972 -0.29883 0.26042 C -0.30013 0.26157 -0.3013 0.2625 -0.30234 0.26366 C -0.30326 0.26435 -0.30404 0.2662 -0.30495 0.26667 C -0.30638 0.26759 -0.30794 0.26759 -0.30938 0.26829 C -0.3099 0.26944 -0.31042 0.27083 -0.31146 0.2713 C -0.31641 0.27593 -0.32318 0.27546 -0.32852 0.27755 C -0.33138 0.2787 -0.33438 0.2794 -0.33724 0.28055 C -0.33828 0.28102 -0.33906 0.28218 -0.33984 0.28241 C -0.34857 0.28333 -0.35729 0.28333 -0.36602 0.28356 C -0.3707 0.28333 -0.37539 0.28333 -0.37995 0.28241 C -0.38451 0.28125 -0.38672 0.27708 -0.39049 0.27292 L -0.3931 0.26968 C -0.39388 0.26875 -0.39492 0.26782 -0.3957 0.26667 C -0.4026 0.25463 -0.39128 0.2743 -0.40013 0.26042 C -0.40169 0.2581 -0.40299 0.25509 -0.40443 0.25255 L -0.40716 0.24792 C -0.40742 0.24653 -0.40742 0.24468 -0.40794 0.24329 C -0.40885 0.24005 -0.41133 0.23518 -0.41224 0.23264 C -0.41289 0.23055 -0.41315 0.22801 -0.41406 0.22616 C -0.41641 0.2213 -0.41771 0.22153 -0.42096 0.22014 L -0.42799 0.21389 C -0.42917 0.21273 -0.43021 0.21111 -0.43151 0.21065 L -0.43763 0.20926 C -0.43841 0.20903 -0.43919 0.20787 -0.4401 0.20787 C -0.44362 0.20787 -0.44727 0.20741 -0.45065 0.20926 C -0.45352 0.21088 -0.45456 0.21759 -0.45586 0.22153 C -0.4569 0.22477 -0.4582 0.22778 -0.45938 0.23125 C -0.45964 0.23287 -0.4599 0.23495 -0.46029 0.23727 C -0.46042 0.23866 -0.46094 0.24051 -0.46107 0.2419 L -0.46289 0.2544 C -0.46276 0.25602 -0.46263 0.2743 -0.46107 0.28055 C -0.45964 0.2868 -0.45729 0.2875 -0.45417 0.29167 L -0.45156 0.29444 C -0.44688 0.3 -0.45091 0.2956 -0.44453 0.30093 C -0.43932 0.30486 -0.44232 0.3037 -0.43581 0.30694 C -0.43438 0.30787 -0.43294 0.30787 -0.43151 0.30833 C -0.43073 0.30903 -0.42969 0.30926 -0.42878 0.31018 C -0.4276 0.31088 -0.42669 0.31273 -0.42552 0.31319 C -0.42188 0.31435 -0.41836 0.31412 -0.41484 0.31481 C -0.4125 0.31505 -0.41029 0.31597 -0.40794 0.3162 C -0.3901 0.31597 -0.3724 0.3162 -0.35469 0.31481 C -0.35339 0.31481 -0.35234 0.31296 -0.35117 0.31157 C -0.33438 0.28912 -0.35716 0.31643 -0.34518 0.30231 C -0.34128 0.29167 -0.34596 0.30486 -0.34089 0.28981 C -0.34023 0.28819 -0.33945 0.28704 -0.33906 0.28518 C -0.33776 0.28125 -0.33555 0.27292 -0.33555 0.27315 C -0.33255 0.25162 -0.33672 0.27755 -0.33294 0.26366 C -0.33229 0.26157 -0.33229 0.25926 -0.33216 0.25718 C -0.33177 0.25579 -0.33151 0.2544 -0.33112 0.25255 C -0.32865 0.24213 -0.33008 0.25046 -0.32682 0.23866 C -0.32292 0.22454 -0.3276 0.23704 -0.3224 0.22477 C -0.32057 0.20949 -0.32344 0.22801 -0.31888 0.21227 C -0.31836 0.21042 -0.31849 0.2081 -0.31836 0.20602 C -0.31758 0.20393 -0.31693 0.20231 -0.31628 0.2 C -0.31667 0.19282 -0.31667 0.18542 -0.31719 0.17824 C -0.31732 0.17685 -0.31784 0.17546 -0.31836 0.17361 C -0.31901 0.1669 -0.31927 0.15972 -0.3207 0.1537 L -0.3224 0.1456 C -0.32292 0.14236 -0.32344 0.13403 -0.32422 0.13032 C -0.32461 0.12824 -0.32539 0.12616 -0.32591 0.12384 C -0.3263 0.12245 -0.32643 0.12106 -0.32682 0.11921 C -0.32813 0.11412 -0.32852 0.11319 -0.33034 0.10856 C -0.33086 0.10532 -0.33138 0.10162 -0.33294 0.0993 C -0.33372 0.09815 -0.33464 0.09815 -0.33555 0.09792 L -0.34089 0.08843 C -0.34167 0.0868 -0.34245 0.08518 -0.34349 0.0838 C -0.34479 0.08171 -0.34635 0.07963 -0.34779 0.07731 C -0.35 0.07407 -0.35156 0.06991 -0.35378 0.06667 C -0.35495 0.06528 -0.35625 0.06366 -0.35729 0.06204 C -0.36602 0.04815 -0.35911 0.05648 -0.36706 0.04815 C -0.37109 0.03657 -0.36549 0.05023 -0.37214 0.04028 C -0.37292 0.03912 -0.37318 0.03704 -0.37396 0.03565 C -0.37461 0.03403 -0.37565 0.03287 -0.37656 0.03102 C -0.37943 0.02477 -0.37747 0.02731 -0.37995 0.01875 C -0.38086 0.01643 -0.38177 0.01458 -0.38255 0.01227 C -0.38359 0.00995 -0.38451 0.00764 -0.38529 0.00486 C -0.38594 0.00185 -0.38594 -0.00185 -0.38698 -0.00486 C -0.3875 -0.00602 -0.38867 -0.00556 -0.38958 -0.00625 C -0.3901 -0.00764 -0.39076 -0.00926 -0.39128 -0.01088 C -0.39271 -0.01551 -0.39336 -0.01991 -0.3957 -0.02338 C -0.39661 -0.02477 -0.39818 -0.02546 -0.39935 -0.02616 C -0.40013 -0.02847 -0.40104 -0.03032 -0.40182 -0.03264 C -0.40221 -0.03403 -0.40247 -0.03588 -0.40273 -0.03727 C -0.40391 -0.04352 -0.40521 -0.04769 -0.40625 -0.0544 C -0.40638 -0.05648 -0.40677 -0.05857 -0.40716 -0.06042 C -0.40768 -0.06782 -0.40872 -0.08218 -0.40872 -0.08195 C -0.40859 -0.11898 -0.40859 -0.15556 -0.40794 -0.19213 C -0.40781 -0.19653 -0.40755 -0.2007 -0.40716 -0.20463 C -0.40664 -0.20718 -0.40573 -0.20995 -0.40534 -0.21227 C -0.40508 -0.21458 -0.40482 -0.21644 -0.40443 -0.21875 C -0.40299 -0.22755 -0.4043 -0.21875 -0.40182 -0.22801 C -0.40052 -0.23264 -0.40156 -0.2338 -0.39935 -0.23889 C -0.39714 -0.24282 -0.39401 -0.2463 -0.39219 -0.25116 C -0.39167 -0.25255 -0.39128 -0.2544 -0.39049 -0.25556 C -0.38945 -0.25741 -0.38815 -0.2588 -0.38698 -0.26042 C -0.38529 -0.26273 -0.38177 -0.26644 -0.38177 -0.2662 C -0.37826 -0.26597 -0.37461 -0.26667 -0.37122 -0.26505 C -0.3694 -0.26366 -0.36784 -0.26088 -0.36602 -0.2588 C -0.36432 -0.25695 -0.36263 -0.25556 -0.36081 -0.25417 C -0.36016 -0.25324 -0.35911 -0.25324 -0.3582 -0.25255 C -0.35703 -0.25139 -0.35273 -0.2456 -0.35221 -0.24491 C -0.35117 -0.24352 -0.35052 -0.2419 -0.34948 -0.24028 C -0.34063 -0.22616 -0.34935 -0.2419 -0.34167 -0.22801 C -0.33984 -0.21852 -0.34193 -0.22847 -0.33906 -0.2169 C -0.33854 -0.21458 -0.33789 -0.21181 -0.33724 -0.20949 C -0.33659 -0.20602 -0.33542 -0.20301 -0.33464 -0.2 C -0.33438 -0.19838 -0.33424 -0.19676 -0.33385 -0.19537 C -0.33333 -0.19375 -0.33255 -0.19213 -0.33216 -0.19074 C -0.33112 -0.18796 -0.33047 -0.18519 -0.32943 -0.18287 C -0.32839 -0.18079 -0.32695 -0.17917 -0.32591 -0.17685 C -0.32526 -0.175 -0.32435 -0.17222 -0.32331 -0.1706 C -0.32253 -0.16945 -0.32148 -0.16829 -0.3207 -0.16759 C -0.31953 -0.16597 -0.31862 -0.16366 -0.31719 -0.16296 C -0.31445 -0.16111 -0.30846 -0.15949 -0.30846 -0.15926 C -0.30677 -0.15764 -0.30521 -0.15486 -0.30326 -0.1537 C -0.30221 -0.15255 -0.30026 -0.15255 -0.29883 -0.15208 C -0.29766 -0.15093 -0.29596 -0.14977 -0.29453 -0.14861 L -0.26393 -0.15023 C -0.26172 -0.15093 -0.26081 -0.15556 -0.25872 -0.15833 C -0.25625 -0.16227 -0.25625 -0.16134 -0.2526 -0.16296 C -0.24674 -0.17639 -0.24688 -0.17176 -0.2457 -0.18449 C -0.24531 -0.18843 -0.24505 -0.19259 -0.24479 -0.19676 C -0.24505 -0.23148 -0.24518 -0.26597 -0.2457 -0.30046 C -0.2457 -0.30232 -0.24635 -0.30394 -0.24661 -0.30532 C -0.24792 -0.31389 -0.24661 -0.30903 -0.24935 -0.3162 C -0.24948 -0.31782 -0.24948 -0.31968 -0.25 -0.32107 C -0.25156 -0.32384 -0.25273 -0.32639 -0.25443 -0.3287 C -0.25768 -0.33333 -0.25768 -0.33357 -0.26133 -0.33634 C -0.26315 -0.33773 -0.26576 -0.33866 -0.26771 -0.33935 C -0.27643 -0.33681 -0.2819 -0.34028 -0.2875 -0.33009 C -0.28854 -0.32824 -0.28932 -0.32639 -0.2901 -0.32384 C -0.29193 -0.31875 -0.29544 -0.30857 -0.29544 -0.3081 C -0.2957 -0.30579 -0.29583 -0.30347 -0.29622 -0.30046 C -0.29674 -0.29769 -0.29766 -0.29468 -0.29805 -0.29144 C -0.29844 -0.2875 -0.29857 -0.28426 -0.29883 -0.28079 C -0.29909 -0.27801 -0.29987 -0.2757 -0.29987 -0.27269 C -0.30013 -0.26759 -0.30026 -0.26273 -0.30065 -0.25741 C -0.30091 -0.25324 -0.30117 -0.24931 -0.30143 -0.24491 C -0.30221 -0.24028 -0.30221 -0.23542 -0.30234 -0.23079 C -0.30273 -0.22801 -0.30365 -0.225 -0.30456 -0.22153 C -0.30456 -0.21968 -0.30469 -0.21759 -0.30495 -0.21528 C -0.30534 -0.21065 -0.3056 -0.20602 -0.30586 -0.20139 C -0.30612 -0.19607 -0.30625 -0.19028 -0.30677 -0.18449 C -0.30742 -0.17685 -0.30938 -0.16134 -0.30938 -0.16111 C -0.30964 -0.1537 -0.3099 -0.1456 -0.31016 -0.1382 C -0.31146 -0.1206 -0.31055 -0.1294 -0.31198 -0.11782 C -0.3125 -0.1132 -0.31263 -0.10972 -0.31367 -0.10556 C -0.31445 -0.10208 -0.31549 -0.09931 -0.31628 -0.0963 C -0.31693 -0.09352 -0.31719 -0.09051 -0.31836 -0.0882 C -0.31927 -0.08542 -0.32096 -0.08333 -0.3224 -0.08079 C -0.32526 -0.07593 -0.32552 -0.07431 -0.32943 -0.07153 C -0.33047 -0.0706 -0.33177 -0.07037 -0.33294 -0.06968 C -0.33958 -0.07245 -0.34648 -0.07384 -0.35299 -0.07755 C -0.35469 -0.0787 -0.35573 -0.08195 -0.35729 -0.08357 C -0.37409 -0.1044 -0.34714 -0.06898 -0.36706 -0.09468 C -0.3737 -0.10324 -0.36901 -0.09815 -0.37565 -0.10857 C -0.37721 -0.11088 -0.37982 -0.11412 -0.38177 -0.11644 C -0.38255 -0.11829 -0.38346 -0.1206 -0.38438 -0.12245 C -0.3849 -0.12361 -0.38568 -0.12407 -0.38607 -0.1257 C -0.39167 -0.1456 -0.38242 -0.11945 -0.38867 -0.13634 C -0.38906 -0.13704 -0.3901 -0.1463 -0.39049 -0.14745 C -0.39128 -0.14861 -0.39219 -0.14954 -0.3931 -0.15023 C -0.39427 -0.16482 -0.39284 -0.15833 -0.3974 -0.1706 L -0.3974 -0.17037 C -0.39948 -0.18148 -0.39818 -0.17732 -0.40091 -0.18449 C -0.4013 -0.18634 -0.40156 -0.18866 -0.40182 -0.19074 C -0.40365 -0.2 -0.40365 -0.19607 -0.40443 -0.20463 C -0.40508 -0.20949 -0.40651 -0.22685 -0.40716 -0.23426 C -0.40742 -0.23912 -0.40755 -0.24421 -0.40794 -0.24954 C -0.40755 -0.27269 -0.40781 -0.29607 -0.40716 -0.31921 C -0.4069 -0.32245 -0.40612 -0.3257 -0.40534 -0.3287 C -0.40482 -0.33148 -0.40404 -0.33357 -0.40365 -0.33634 C -0.40313 -0.33843 -0.40313 -0.34051 -0.40273 -0.34259 C -0.40195 -0.34607 -0.40091 -0.34838 -0.40013 -0.35208 C -0.39974 -0.3544 -0.39974 -0.35741 -0.39935 -0.35972 C -0.39831 -0.36389 -0.39544 -0.36736 -0.39388 -0.3706 C -0.39323 -0.37176 -0.39284 -0.37384 -0.39219 -0.37523 C -0.39141 -0.37685 -0.39036 -0.37801 -0.38958 -0.37986 C -0.38268 -0.39445 -0.39479 -0.37245 -0.38438 -0.38912 C -0.38164 -0.39352 -0.37708 -0.4037 -0.37305 -0.40602 C -0.36719 -0.40926 -0.36341 -0.41134 -0.35729 -0.41667 C -0.35573 -0.41852 -0.35391 -0.42037 -0.35221 -0.42153 C -0.35026 -0.42269 -0.34818 -0.42361 -0.34596 -0.42454 C -0.34427 -0.4257 -0.34258 -0.42662 -0.34089 -0.42778 C -0.33932 -0.42824 -0.33776 -0.4287 -0.33646 -0.42917 C -0.32422 -0.43495 -0.33737 -0.43032 -0.32682 -0.43403 C -0.31966 -0.44028 -0.32747 -0.43449 -0.31549 -0.43866 C -0.31367 -0.43912 -0.31198 -0.44074 -0.31016 -0.44167 C -0.30911 -0.44236 -0.30794 -0.44282 -0.30677 -0.44329 C -0.3 -0.44537 -0.29349 -0.44907 -0.28672 -0.44954 L -0.24479 -0.45116 C -0.22721 -0.45023 -0.20924 -0.45116 -0.19167 -0.44954 C -0.18997 -0.44907 -0.1888 -0.44607 -0.18724 -0.44491 C -0.18581 -0.44398 -0.18438 -0.44398 -0.18294 -0.44329 C -0.18177 -0.44282 -0.1806 -0.44236 -0.17943 -0.44167 C -0.17891 -0.44074 -0.17839 -0.43912 -0.1776 -0.43866 C -0.17669 -0.43773 -0.17526 -0.43773 -0.17422 -0.43704 C -0.17331 -0.43657 -0.1724 -0.43611 -0.17148 -0.43565 C -0.17057 -0.43449 -0.16979 -0.4331 -0.16888 -0.43241 C -0.16667 -0.43032 -0.16432 -0.42824 -0.16198 -0.42616 C -0.16081 -0.425 -0.15938 -0.42454 -0.15846 -0.42292 C -0.15521 -0.41736 -0.15703 -0.41921 -0.15326 -0.41667 C -0.1474 -0.41019 -0.15391 -0.41806 -0.14805 -0.40903 C -0.14688 -0.40718 -0.14557 -0.40602 -0.14466 -0.40463 C -0.14271 -0.40162 -0.14115 -0.39815 -0.13932 -0.39514 C -0.1375 -0.39259 -0.13568 -0.39028 -0.13398 -0.3875 C -0.13307 -0.38565 -0.13242 -0.38333 -0.13138 -0.38148 C -0.1306 -0.37986 -0.12956 -0.37847 -0.12878 -0.37685 C -0.12813 -0.37546 -0.12786 -0.37338 -0.12708 -0.37222 C -0.12591 -0.37014 -0.12409 -0.36921 -0.12266 -0.36736 C -0.12188 -0.36667 -0.12083 -0.36574 -0.12005 -0.36435 C -0.11927 -0.36273 -0.11849 -0.36088 -0.11745 -0.35972 C -0.11615 -0.35787 -0.11458 -0.35741 -0.11315 -0.35648 C -0.11211 -0.35556 -0.11146 -0.3544 -0.11055 -0.35347 C -0.10938 -0.35208 -0.10807 -0.35162 -0.10703 -0.35023 C -0.10612 -0.34931 -0.10547 -0.34769 -0.10443 -0.34745 C -0.10273 -0.3463 -0.10104 -0.3463 -0.09909 -0.34583 C -0.09271 -0.33681 -0.09883 -0.34398 -0.08867 -0.3382 C -0.08698 -0.33681 -0.08516 -0.33588 -0.08346 -0.33449 C -0.08229 -0.33449 -0.08112 -0.33357 -0.08008 -0.33333 C -0.07826 -0.33241 -0.07656 -0.33102 -0.07474 -0.33009 C -0.07214 -0.32917 -0.06953 -0.32917 -0.06693 -0.3287 C -0.06484 -0.32778 -0.06276 -0.32778 -0.06081 -0.32685 C -0.05638 -0.32778 -0.05221 -0.32778 -0.04779 -0.3287 C -0.04453 -0.32917 -0.04531 -0.33125 -0.04245 -0.33333 C -0.04089 -0.33449 -0.03893 -0.33495 -0.03724 -0.33634 C -0.03516 -0.33912 -0.0332 -0.34167 -0.03125 -0.34398 C -0.02956 -0.34607 -0.02747 -0.34699 -0.02591 -0.34838 C -0.02435 -0.3507 -0.02305 -0.3544 -0.02148 -0.35648 C -0.01901 -0.36042 -0.01602 -0.36343 -0.0138 -0.36736 C -0.00456 -0.38357 -0.01667 -0.36157 -0.00938 -0.37685 C -0.00833 -0.37917 -0.0069 -0.38079 -0.00612 -0.3831 C -0.00495 -0.38472 -0.00443 -0.38704 -0.00326 -0.38912 C -0.00247 -0.39074 -0.0013 -0.3919 -0.00065 -0.39375 C 0.00052 -0.39653 0.00143 -0.40046 0.00273 -0.40278 L 0.00807 -0.41227 L 0.01055 -0.41667 C 0.01211 -0.42454 0.01055 -0.41968 0.01484 -0.42454 C 0.01602 -0.42616 0.01706 -0.42778 0.01862 -0.42917 C 0.02383 -0.43449 0.02852 -0.4382 0.03424 -0.44167 C 0.03529 -0.44236 0.03646 -0.44282 0.03763 -0.44329 C 0.03958 -0.44491 0.04115 -0.44653 0.04297 -0.44792 C 0.04805 -0.45162 0.05352 -0.45301 0.05859 -0.45579 C 0.06966 -0.46134 0.05573 -0.45671 0.06836 -0.46042 C 0.07357 -0.45972 0.07878 -0.46019 0.08398 -0.4588 C 0.08555 -0.45833 0.08724 -0.45417 0.08841 -0.45232 C 0.09896 -0.43657 0.07982 -0.46945 0.10143 -0.43079 C 0.10885 -0.41759 0.10352 -0.4287 0.10755 -0.41667 C 0.10859 -0.41343 0.11107 -0.40764 0.11107 -0.40718 C 0.11133 -0.40556 0.11159 -0.40347 0.11185 -0.40139 C 0.11276 -0.39676 0.11393 -0.39236 0.11458 -0.3875 L 0.11536 -0.37986 C 0.11549 -0.36366 0.11523 -0.34769 0.11628 -0.33171 C 0.11641 -0.32917 0.12044 -0.32523 0.12148 -0.32384 C 0.12383 -0.32107 0.12604 -0.31759 0.12852 -0.31482 C 0.12982 -0.31296 0.13138 -0.31157 0.13281 -0.31019 C 0.13464 -0.3081 0.13633 -0.30579 0.13802 -0.30394 C 0.13919 -0.30278 0.14036 -0.30185 0.14141 -0.30046 C 0.14245 -0.3 0.1431 -0.29815 0.14414 -0.29769 C 0.14844 -0.29421 0.14896 -0.29468 0.15286 -0.29282 C 0.15469 -0.2919 0.15638 -0.29097 0.15807 -0.29005 C 0.16797 -0.29005 0.17786 -0.29005 0.18776 -0.29144 C 0.19505 -0.29236 0.19115 -0.29329 0.19479 -0.29769 C 0.19583 -0.29907 0.19714 -0.29907 0.19831 -0.30046 C 0.19883 -0.30139 0.19935 -0.30278 0.2 -0.30394 C 0.20143 -0.30625 0.20299 -0.30764 0.2043 -0.31019 C 0.21068 -0.32107 0.20547 -0.31389 0.20964 -0.32245 C 0.21042 -0.32431 0.21133 -0.3257 0.21211 -0.32685 C 0.21419 -0.33773 0.21133 -0.32454 0.21654 -0.3382 C 0.21758 -0.34074 0.2181 -0.34398 0.21914 -0.34745 C 0.22018 -0.34977 0.22174 -0.35208 0.22266 -0.35509 C 0.2237 -0.35833 0.22422 -0.36227 0.22526 -0.36597 C 0.22865 -0.37662 0.23203 -0.38681 0.23581 -0.39676 C 0.23633 -0.39838 0.23685 -0.39977 0.2375 -0.40139 C 0.23919 -0.40463 0.24102 -0.40764 0.24271 -0.41042 C 0.24362 -0.41227 0.24414 -0.41435 0.24518 -0.41528 C 0.24805 -0.41736 0.25352 -0.42176 0.25664 -0.42292 C 0.26068 -0.42454 0.26484 -0.42523 0.26888 -0.42616 C 0.27214 -0.42662 0.27526 -0.42685 0.27839 -0.42778 C 0.28086 -0.42824 0.2832 -0.4287 0.28542 -0.42917 C 0.29271 -0.42824 0.30013 -0.4287 0.30729 -0.42616 C 0.31341 -0.42384 0.31732 -0.41667 0.32122 -0.40903 C 0.32253 -0.40671 0.32357 -0.40394 0.32474 -0.40139 C 0.32578 -0.39861 0.3263 -0.39514 0.32734 -0.39213 C 0.33542 -0.36713 0.32904 -0.38912 0.33346 -0.37384 C 0.33516 -0.35787 0.33346 -0.37431 0.33516 -0.35509 C 0.33607 -0.34583 0.33776 -0.32685 0.33776 -0.32662 C 0.33724 -0.30718 0.33711 -0.28657 0.33607 -0.26644 C 0.33581 -0.26505 0.33464 -0.26458 0.33437 -0.26366 C 0.33359 -0.26134 0.33398 -0.25926 0.33346 -0.25741 C 0.33216 -0.25208 0.3306 -0.24815 0.32904 -0.24352 C 0.32669 -0.23657 0.32422 -0.23079 0.32122 -0.225 C 0.31641 -0.21574 0.31302 -0.20995 0.30729 -0.20301 C 0.30534 -0.2007 0.30312 -0.19907 0.30117 -0.19676 C 0.29701 -0.19259 0.29323 -0.18634 0.2888 -0.18287 C 0.28047 -0.17639 0.2681 -0.16597 0.26016 -0.16412 L 0.25234 -0.16296 C 0.24961 -0.16134 0.24609 -0.15903 0.24362 -0.15833 C 0.24128 -0.15718 0.23893 -0.15718 0.23659 -0.15671 C 0.23021 -0.1537 0.2237 -0.15093 0.21745 -0.14745 C 0.2 -0.13796 0.21406 -0.14329 0.20352 -0.13935 C 0.20208 -0.13866 0.20052 -0.13704 0.19909 -0.13634 C 0.19609 -0.13519 0.1931 -0.13519 0.19036 -0.13333 C 0.18945 -0.13264 0.18932 -0.13032 0.18867 -0.1287 C 0.18776 -0.12662 0.18698 -0.12477 0.18607 -0.12245 C 0.18776 -0.10972 0.18919 -0.0963 0.19115 -0.08357 C 0.19154 -0.08195 0.19219 -0.08009 0.19297 -0.07894 C 0.19375 -0.07824 0.19479 -0.07824 0.19557 -0.07755 C 0.19648 -0.07616 0.19727 -0.07431 0.19831 -0.07292 C 0.2013 -0.06852 0.20521 -0.0662 0.20872 -0.06366 C 0.20964 -0.06273 0.21042 -0.0625 0.21133 -0.06204 C 0.21302 -0.06134 0.21484 -0.06111 0.21654 -0.06042 C 0.2224 -0.05857 0.22812 -0.05579 0.23398 -0.0544 C 0.25964 -0.04769 0.26589 -0.04977 0.29323 -0.04815 C 0.31732 -0.04653 0.30352 -0.04653 0.32474 -0.04514 L 0.3474 -0.04352 C 0.35013 -0.04306 0.35326 -0.04282 0.35612 -0.0419 C 0.35703 -0.04167 0.35781 -0.04074 0.35872 -0.04051 C 0.36224 -0.03958 0.36562 -0.03935 0.36914 -0.03889 L 0.37526 -0.03542 C 0.37643 -0.03519 0.37773 -0.03519 0.37878 -0.03426 C 0.37995 -0.0331 0.38737 -0.02199 0.3875 -0.02153 C 0.38815 -0.01968 0.38867 -0.01759 0.38919 -0.01551 C 0.38971 -0.01389 0.39102 -0.01273 0.39102 -0.01088 C 0.39102 0.01343 0.39036 0.03773 0.38919 0.06204 C 0.38906 0.06574 0.38763 0.06921 0.38659 0.07268 C 0.3832 0.08426 0.38385 0.07963 0.37969 0.08843 C 0.37865 0.09028 0.37826 0.09329 0.37708 0.09468 C 0.37083 0.10255 0.36536 0.11412 0.35781 0.11643 L 0.3526 0.11782 C 0.35169 0.11852 0.35091 0.11898 0.35 0.11921 C 0.34648 0.12176 0.34297 0.125 0.33958 0.12708 C 0.33516 0.1294 0.32839 0.13055 0.32383 0.13171 L 0.25924 0.13032 C 0.25378 0.12986 0.24818 0.12847 0.24271 0.12708 C 0.22266 0.12176 0.23112 0.12361 0.21745 0.12106 C 0.2099 0.1213 0.20234 0.12153 0.19479 0.12245 C 0.19167 0.12268 0.19036 0.12731 0.18776 0.13032 C 0.17227 0.14676 0.18451 0.13032 0.17474 0.14421 C 0.17292 0.15579 0.17292 0.15393 0.17474 0.17222 C 0.17487 0.17384 0.17565 0.17546 0.17643 0.17685 C 0.18255 0.19051 0.17943 0.18426 0.18424 0.19074 C 0.18542 0.19213 0.18646 0.19421 0.18776 0.19537 C 0.18997 0.19745 0.19245 0.19815 0.19479 0.2 C 0.19922 0.20347 0.20352 0.20718 0.20768 0.21065 C 0.21211 0.21435 0.21628 0.21991 0.22096 0.22153 C 0.22904 0.22477 0.23698 0.22917 0.24518 0.23125 C 0.26654 0.23588 0.25469 0.23356 0.28112 0.23727 L 0.38138 0.23588 C 0.38529 0.23542 0.3888 0.23264 0.39258 0.23264 C 0.40091 0.23241 0.40898 0.2338 0.41719 0.23403 C 0.41888 0.23611 0.4207 0.23843 0.4224 0.24051 C 0.42357 0.2419 0.42513 0.24305 0.42578 0.24514 C 0.42734 0.24907 0.42799 0.25856 0.42852 0.26366 C 0.42904 0.26875 0.42982 0.27407 0.43021 0.27893 C 0.43151 0.29537 0.43099 0.28611 0.43203 0.30694 C 0.43164 0.32708 0.43177 0.34722 0.43112 0.36736 C 0.43099 0.37153 0.43047 0.37616 0.42943 0.37986 C 0.42878 0.38194 0.42826 0.38426 0.4276 0.38588 C 0.42578 0.39143 0.42461 0.39606 0.42135 0.39838 C 0.41901 0.40023 0.41354 0.40301 0.41354 0.40324 C 0.40859 0.40255 0.40365 0.40324 0.3987 0.40139 C 0.39635 0.40069 0.39427 0.39722 0.39193 0.39537 C 0.39102 0.39491 0.3901 0.39421 0.38919 0.39375 C 0.38841 0.39143 0.38789 0.38819 0.38659 0.38588 C 0.38594 0.38472 0.38477 0.38542 0.38398 0.38449 C 0.38268 0.3831 0.38164 0.38102 0.38047 0.37986 C 0.37969 0.37893 0.37878 0.3787 0.37773 0.37847 C 0.37643 0.37731 0.375 0.37616 0.37357 0.375 C 0.36966 0.37199 0.36758 0.36968 0.36393 0.36574 C 0.36263 0.36458 0.35872 0.35949 0.35781 0.3581 C 0.35716 0.35671 0.35703 0.3544 0.35612 0.35347 C 0.35482 0.35208 0.35326 0.35231 0.35169 0.35185 C 0.34609 0.34167 0.35234 0.35231 0.3457 0.34421 C 0.34401 0.34259 0.34271 0.34028 0.34128 0.33796 C 0.3401 0.33588 0.33906 0.33333 0.33776 0.33171 C 0.3362 0.33009 0.33437 0.32986 0.33242 0.3287 C 0.33086 0.32662 0.32917 0.32407 0.32734 0.32245 C 0.32578 0.32106 0.32422 0.3206 0.32292 0.31944 C 0.32122 0.31782 0.31953 0.31597 0.31758 0.31481 C 0.31146 0.30972 0.30534 0.30718 0.29857 0.30555 C 0.2944 0.3044 0.29036 0.3044 0.28633 0.3037 C 0.28464 0.30278 0.28281 0.30116 0.28112 0.30093 C 0.27669 0.29977 0.27227 0.29977 0.26784 0.29907 C 0.26628 0.29884 0.26458 0.29838 0.26276 0.29768 L 0.24518 0.29282 L 0.19648 0.29444 C 0.19596 0.29491 0.18945 0.30162 0.18776 0.3037 C 0.18633 0.30579 0.1849 0.3081 0.18346 0.31018 C 0.18177 0.3125 0.17982 0.31389 0.17826 0.3162 C 0.17591 0.31944 0.17292 0.3213 0.17122 0.32546 C 0.17018 0.32755 0.16966 0.33009 0.16849 0.33171 C 0.16758 0.33333 0.16628 0.33356 0.1651 0.33472 C 0.16393 0.33611 0.16276 0.33796 0.16159 0.33935 C 0.1599 0.34167 0.15807 0.34375 0.15638 0.3456 C 0.15547 0.34676 0.15469 0.34768 0.15378 0.34884 C 0.15234 0.35069 0.15078 0.35185 0.14935 0.35347 C 0.14622 0.35718 0.14466 0.35903 0.14076 0.36273 C 0.13984 0.36343 0.13893 0.36343 0.13802 0.36458 C 0.13125 0.37037 0.13945 0.36505 0.13281 0.36921 C 0.12786 0.375 0.13281 0.36968 0.12487 0.375 C 0.11758 0.38032 0.12604 0.37731 0.11536 0.37986 L 0.10755 0.38449 C 0.10599 0.38542 0.10299 0.38727 0.10143 0.38773 C 0.09674 0.38843 0.09219 0.38889 0.08737 0.38912 C 0.0776 0.39259 0.08164 0.39097 0.07526 0.39375 C 0.06471 0.39329 0.05417 0.39305 0.04375 0.39213 C 0.04245 0.39213 0.04089 0.39143 0.03958 0.39051 C 0.02812 0.38333 0.0349 0.38727 0.02904 0.38125 C 0.02773 0.38009 0.02656 0.37963 0.02539 0.37847 C 0.02214 0.375 0.0194 0.36991 0.01602 0.36736 C 0.01432 0.36643 0.01302 0.36574 0.01159 0.36458 C 0.00534 0.3588 0.01315 0.36343 0.00547 0.3581 C 0.00169 0.35532 -0.00742 0.35093 -0.01016 0.35023 L -0.01628 0.34884 C -0.02904 0.34954 -0.04193 0.34838 -0.05469 0.35023 C -0.05612 0.35069 -0.0569 0.35417 -0.0582 0.35486 C -0.06042 0.35648 -0.06276 0.35602 -0.0651 0.35648 C -0.06628 0.35764 -0.06745 0.3588 -0.06875 0.35949 C -0.06953 0.36018 -0.07044 0.36042 -0.07122 0.36111 C -0.07266 0.3625 -0.07344 0.36458 -0.07474 0.36574 C -0.07669 0.36759 -0.07878 0.36875 -0.08086 0.37037 C -0.08724 0.37546 -0.08151 0.37176 -0.08867 0.37662 C -0.08958 0.37731 -0.09036 0.37801 -0.09141 0.37847 C -0.09362 0.37893 -0.09609 0.37917 -0.09831 0.37986 C -0.10026 0.38079 -0.10234 0.38241 -0.10443 0.3831 C -0.12096 0.38704 -0.15234 0.38194 -0.16198 0.38125 C -0.16315 0.37986 -0.16419 0.37801 -0.16549 0.37662 C -0.1668 0.37523 -0.16836 0.375 -0.16979 0.37384 C -0.17305 0.37106 -0.17643 0.36921 -0.17943 0.36574 C -0.18385 0.36134 -0.18802 0.35648 -0.19167 0.35023 C -0.19388 0.34606 -0.19596 0.34143 -0.19857 0.33796 C -0.19987 0.33634 -0.20104 0.33495 -0.20208 0.33333 C -0.20404 0.33009 -0.20794 0.32199 -0.21094 0.31944 C -0.21185 0.31829 -0.21315 0.31829 -0.21432 0.31782 C -0.21732 0.31667 -0.22279 0.31528 -0.22565 0.31481 C -0.24076 0.31528 -0.24857 0.31042 -0.25964 0.31782 C -0.26107 0.31875 -0.2625 0.31991 -0.26393 0.32083 C -0.26576 0.32407 -0.26719 0.32778 -0.26927 0.33009 C -0.27005 0.33125 -0.27109 0.33218 -0.27227 0.33333 C -0.27487 0.33819 -0.2776 0.34375 -0.2806 0.34884 C -0.28177 0.35093 -0.2832 0.35255 -0.28411 0.35486 C -0.28464 0.35648 -0.28503 0.35833 -0.2862 0.35949 C -0.28737 0.36227 -0.28932 0.36366 -0.29102 0.36574 C -0.29219 0.36736 -0.29323 0.36944 -0.29453 0.37037 C -0.29674 0.37199 -0.29922 0.37222 -0.30143 0.37384 C -0.30234 0.37407 -0.30326 0.375 -0.30456 0.375 C -0.31172 0.37893 -0.30391 0.37454 -0.31016 0.37847 C -0.32422 0.37778 -0.33828 0.37801 -0.35221 0.37662 C -0.35365 0.37639 -0.36159 0.37153 -0.36341 0.37037 C -0.36471 0.36991 -0.36589 0.36944 -0.36706 0.36921 C -0.36836 0.36829 -0.36979 0.36805 -0.37122 0.36736 C -0.38815 0.3588 -0.3763 0.36343 -0.38607 0.35949 C -0.39271 0.35185 -0.38438 0.36111 -0.39219 0.35486 C -0.3931 0.35417 -0.39388 0.35301 -0.39479 0.35185 C -0.39674 0.35 -0.39896 0.34907 -0.40091 0.34722 C -0.40182 0.3463 -0.40273 0.34491 -0.40365 0.34421 C -0.40508 0.34282 -0.40651 0.34259 -0.40794 0.34097 C -0.41628 0.33264 -0.40638 0.34028 -0.41484 0.33009 C -0.41628 0.3287 -0.41784 0.32801 -0.41927 0.32708 C -0.42188 0.3213 -0.42526 0.31667 -0.42708 0.31018 C -0.42852 0.30486 -0.42878 0.30347 -0.43073 0.29907 C -0.43164 0.29653 -0.43294 0.29398 -0.43411 0.29167 C -0.43516 0.28912 -0.43581 0.28611 -0.43672 0.28356 C -0.4375 0.28218 -0.43854 0.28055 -0.43932 0.27893 C -0.44076 0.27569 -0.44232 0.26968 -0.44362 0.26667 C -0.45 0.25162 -0.44167 0.27917 -0.45065 0.24977 C -0.45339 0.24074 -0.45169 0.24329 -0.45326 0.23403 C -0.45365 0.23148 -0.45443 0.22893 -0.45495 0.22616 C -0.45768 0.20324 -0.45352 0.23356 -0.45846 0.21227 C -0.45938 0.20833 -0.46029 0.2 -0.46029 0.20023 C -0.4599 0.18657 -0.4599 0.17315 -0.45938 0.15949 C -0.45924 0.15648 -0.45703 0.14606 -0.45677 0.14421 C -0.45638 0.14143 -0.45612 0.13889 -0.45586 0.13634 C -0.45521 0.1294 -0.45508 0.12454 -0.45326 0.11782 C -0.45286 0.11667 -0.45208 0.11574 -0.45156 0.11458 C -0.45 0.10972 -0.44844 0.10463 -0.44714 0.0993 C -0.44557 0.09259 -0.44714 0.09213 -0.44453 0.08542 C -0.44336 0.08218 -0.44154 0.08032 -0.4401 0.07731 C -0.43945 0.07616 -0.43919 0.07407 -0.43841 0.07268 C -0.43438 0.06667 -0.43021 0.06435 -0.42552 0.06065 C -0.42435 0.05972 -0.42305 0.05833 -0.42188 0.05741 C -0.41589 0.05324 -0.41055 0.05093 -0.40443 0.04815 C -0.39727 0.03981 -0.40404 0.04699 -0.38698 0.03704 C -0.37214 0.0287 -0.38242 0.03287 -0.37305 0.02963 C -0.37188 0.02847 -0.3707 0.02731 -0.36953 0.02616 C -0.36823 0.02569 -0.36667 0.02523 -0.3651 0.025 C -0.36393 0.02454 -0.36276 0.02384 -0.36172 0.02338 C -0.3582 0.02153 -0.35469 0.01898 -0.35117 0.0169 C -0.34948 0.01643 -0.34779 0.01643 -0.34596 0.01574 C -0.34349 0.01435 -0.34089 0.01227 -0.33828 0.01088 C -0.33698 0.01018 -0.33594 0.00995 -0.33464 0.00949 C -0.32669 -0.00139 -0.33607 0.00972 -0.32682 0.00301 C -0.32526 0.00185 -0.32396 -0.00023 -0.3224 -0.00162 C -0.31367 -0.00949 -0.31563 -0.0081 -0.30938 -0.01088 C -0.3082 -0.01227 -0.30716 -0.01435 -0.30586 -0.01551 C -0.30156 -0.01968 -0.29674 -0.02153 -0.2931 -0.02616 C -0.28841 -0.03171 -0.29206 -0.02801 -0.2875 -0.03079 C -0.28555 -0.03264 -0.28385 -0.03426 -0.28151 -0.03542 C -0.27969 -0.03704 -0.27617 -0.03889 -0.27617 -0.03866 C -0.2681 -0.04977 -0.27721 -0.0382 -0.26927 -0.04653 C -0.25755 -0.05903 -0.26367 -0.05579 -0.25625 -0.05903 C -0.25469 -0.06111 -0.25326 -0.06343 -0.25182 -0.06505 C -0.24766 -0.07037 -0.24688 -0.07014 -0.24232 -0.07431 C -0.24128 -0.07546 -0.24049 -0.07662 -0.23971 -0.07755 C -0.22448 -0.09352 -0.23997 -0.07708 -0.22995 -0.08704 C -0.22865 -0.0882 -0.22721 -0.09005 -0.22565 -0.09167 C -0.22396 -0.09329 -0.22227 -0.09445 -0.22057 -0.0963 C -0.21953 -0.09699 -0.21875 -0.09861 -0.21784 -0.09931 C -0.21615 -0.10046 -0.21263 -0.10255 -0.21263 -0.10208 C -0.21094 -0.1044 -0.20898 -0.10625 -0.20742 -0.10857 C -0.2043 -0.1125 -0.20104 -0.11713 -0.19766 -0.12107 C -0.19622 -0.12245 -0.19466 -0.12361 -0.19336 -0.1257 C -0.1832 -0.13912 -0.19115 -0.13148 -0.18385 -0.1382 C -0.17773 -0.15208 -0.1849 -0.13611 -0.1776 -0.15023 C -0.17643 -0.15301 -0.17526 -0.15556 -0.17422 -0.15833 C -0.16875 -0.18218 -0.17891 -0.1382 -0.16367 -0.19213 C -0.16289 -0.19537 -0.16185 -0.19838 -0.16107 -0.20139 C -0.16042 -0.20463 -0.16016 -0.2081 -0.15938 -0.21065 C -0.15638 -0.22199 -0.15221 -0.23195 -0.14974 -0.24352 C -0.14831 -0.25 -0.14714 -0.25695 -0.14544 -0.26366 C -0.14466 -0.26644 -0.14349 -0.26945 -0.14271 -0.27269 C -0.14219 -0.2757 -0.14193 -0.2794 -0.14102 -0.28195 C -0.1388 -0.29097 -0.13594 -0.29907 -0.13398 -0.30857 C -0.13242 -0.31574 -0.1306 -0.32685 -0.12813 -0.33449 C -0.12747 -0.33634 -0.12682 -0.3382 -0.12617 -0.33935 C -0.12526 -0.34398 -0.12474 -0.34884 -0.1237 -0.35347 C -0.1224 -0.35787 -0.12057 -0.36157 -0.11927 -0.36597 C -0.11576 -0.37662 -0.11966 -0.36829 -0.11393 -0.37847 C -0.11367 -0.37986 -0.11367 -0.38148 -0.11315 -0.3831 C -0.11211 -0.38519 -0.10794 -0.38958 -0.10612 -0.39051 C -0.10469 -0.39144 -0.10326 -0.39144 -0.10182 -0.39213 C -0.10104 -0.39259 -0.1 -0.39306 -0.09909 -0.39375 L -0.03646 -0.39213 C -0.03542 -0.39213 -0.03464 -0.39097 -0.03372 -0.39051 C -0.03177 -0.38982 -0.02982 -0.38958 -0.0276 -0.38912 C -0.02682 -0.38796 -0.02591 -0.38681 -0.02513 -0.38588 C -0.02331 -0.38426 -0.02135 -0.3831 -0.01992 -0.38148 C -0.01875 -0.38032 -0.01823 -0.37801 -0.01719 -0.37685 C -0.01641 -0.3757 -0.01549 -0.37454 -0.01458 -0.37384 C -0.01393 -0.37176 -0.01068 -0.3625 -0.01016 -0.35972 C -0.00964 -0.35648 -0.0099 -0.35324 -0.00938 -0.35023 C -0.00911 -0.34838 -0.00885 -0.34745 -0.00846 -0.34583 C -0.00833 -0.34097 -0.00794 -0.33634 -0.00768 -0.33171 C -0.00729 -0.32778 -0.0069 -0.32338 -0.00664 -0.31921 C -0.00625 -0.31065 -0.00612 -0.30139 -0.00612 -0.29282 C -0.00573 -0.28519 -0.01016 -0.18958 -0.00404 -0.14282 C -0.00352 -0.13866 -0.00286 -0.13449 -0.00234 -0.13032 C -0.00221 -0.12523 -0.00221 -0.11991 -0.00169 -0.11482 C -0.00078 -0.10857 0.00052 -0.10255 0.00104 -0.0963 C 0.00143 -0.09282 0.00156 -0.09005 0.00195 -0.08704 C 0.00273 -0.08056 0.00482 -0.07477 0.00547 -0.06829 C 0.00755 -0.05046 0.00586 -0.05764 0.00885 -0.04653 C 0.00924 -0.0419 0.01029 -0.0213 0.01055 -0.01551 C 0.01146 -0.00741 0.0125 0.00093 0.01328 0.00949 C 0.01367 0.02153 0.01354 0.03426 0.01419 0.04676 C 0.01432 0.04977 0.01549 0.05278 0.01602 0.05602 C 0.01641 0.05856 0.01654 0.06088 0.01654 0.06343 C 0.01706 0.06551 0.01745 0.06782 0.01771 0.06991 C 0.01823 0.07292 0.01927 0.08102 0.02031 0.08542 C 0.02109 0.08981 0.02422 0.10347 0.02539 0.10532 C 0.03307 0.11898 0.0237 0.10162 0.02982 0.11458 C 0.03073 0.11643 0.0319 0.11759 0.03255 0.11921 C 0.0375 0.13264 0.03255 0.12569 0.03763 0.13171 C 0.04245 0.14421 0.03633 0.1294 0.04206 0.13958 C 0.0431 0.1412 0.04362 0.14421 0.04466 0.1456 C 0.04701 0.14907 0.05013 0.15046 0.05247 0.1537 C 0.05508 0.15625 0.0569 0.16088 0.05964 0.16296 L 0.07096 0.17037 C 0.07174 0.17106 0.07266 0.1713 0.07357 0.17222 C 0.07591 0.17384 0.07812 0.17662 0.08047 0.17824 C 0.08229 0.1794 0.0888 0.18356 0.0918 0.18472 C 0.09388 0.18495 0.09596 0.18542 0.09792 0.18611 C 0.10169 0.18843 0.10547 0.1919 0.10924 0.19398 C 0.11107 0.19468 0.11328 0.19444 0.11536 0.19537 C 0.11771 0.1963 0.11992 0.19745 0.1224 0.19861 C 0.13229 0.19792 0.14219 0.19815 0.15195 0.19676 C 0.15664 0.19653 0.15768 0.19213 0.16159 0.18935 C 0.16328 0.18773 0.1651 0.18727 0.1668 0.18611 C 0.16953 0.18403 0.17396 0.17963 0.17643 0.17685 C 0.17839 0.1743 0.1806 0.17199 0.18255 0.16898 C 0.18711 0.16204 0.18828 0.15764 0.19219 0.14907 C 0.19284 0.14699 0.19909 0.13426 0.2 0.13171 C 0.20052 0.13032 0.2013 0.1287 0.20169 0.12708 C 0.20391 0.11944 0.20599 0.11204 0.20768 0.10393 C 0.20872 0.1 0.20898 0.0956 0.20964 0.09143 C 0.21042 0.08634 0.21146 0.08102 0.21211 0.07616 C 0.2168 0.04583 0.21289 0.06782 0.21654 0.04815 C 0.21536 0.02778 0.21432 0.00764 0.21302 -0.01227 C 0.21302 -0.01412 0.2125 -0.01551 0.21211 -0.0169 C 0.21185 -0.01898 0.21159 -0.0213 0.21133 -0.02338 C 0.21029 -0.02824 0.20599 -0.03982 0.20521 -0.0419 C 0.2043 -0.04421 0.20273 -0.04583 0.20169 -0.04815 C 0.20039 -0.05116 0.19948 -0.05463 0.19831 -0.05741 C 0.19648 -0.06157 0.19531 -0.0625 0.19297 -0.06505 L 0.12331 -0.06204 C 0.12031 -0.06204 0.11745 -0.06111 0.11458 -0.06042 C 0.1082 -0.05926 0.10534 -0.05857 0.09883 -0.05579 C 0.09674 -0.05509 0.09479 -0.05347 0.09271 -0.05278 C 0.0901 -0.05185 0.08737 -0.05185 0.0849 -0.05116 C 0.07669 -0.04699 0.06862 -0.04236 0.06029 -0.03889 C 0.05794 -0.03773 0.05573 -0.03657 0.05352 -0.03542 C 0.05065 -0.03495 0.04753 -0.03472 0.04466 -0.03426 C 0.04258 -0.03264 0.04076 -0.03056 0.03867 -0.02963 C 0.03581 -0.02847 0.03268 -0.02847 0.02982 -0.02801 C 0.02422 -0.02708 0.01875 -0.02708 0.01328 -0.02616 C 0.0099 -0.02431 0.00651 -0.0213 0.00273 -0.02014 C -0.05534 -0.0037 -0.1832 -0.01273 -0.20208 -0.01227 C -0.20378 -0.01204 -0.20573 -0.01157 -0.20742 -0.01088 C -0.20964 -0.00972 -0.21211 -0.00857 -0.21432 -0.00764 C -0.21589 -0.00718 -0.21732 -0.00648 -0.21862 -0.00625 C -0.22005 -0.00509 -0.22148 -0.00394 -0.22305 -0.00301 C -0.22539 -0.00162 -0.2276 -0.0007 -0.22995 0.00162 C -0.23112 0.00278 -0.23464 0.00833 -0.23607 0.00949 C -0.23724 0.00995 -0.23854 0.01018 -0.23971 0.01088 C -0.24023 0.01204 -0.24076 0.01319 -0.24128 0.01412 C -0.24349 0.01713 -0.24518 0.01921 -0.2474 0.02153 C -0.25078 0.03079 -0.24844 0.025 -0.25521 0.03704 C -0.25625 0.03889 -0.25716 0.04005 -0.25794 0.04167 C -0.25898 0.04491 -0.26029 0.04815 -0.26133 0.05139 L -0.26927 0.07454 L -0.27227 0.08218 C -0.2724 0.08495 -0.27253 0.0875 -0.27266 0.09005 C -0.27331 0.09653 -0.27396 0.10694 -0.27461 0.11319 C -0.27461 0.12593 -0.27461 0.13889 -0.27357 0.15185 C -0.27344 0.1537 -0.2724 0.15486 -0.27227 0.15648 C -0.27148 0.1581 -0.27148 0.15972 -0.27096 0.16111 C -0.26992 0.16574 -0.26784 0.16852 -0.26576 0.17222 C -0.26549 0.17361 -0.26549 0.17546 -0.26484 0.17685 C -0.26367 0.18079 -0.26159 0.18472 -0.25964 0.1875 C -0.25534 0.19421 -0.25664 0.19305 -0.2526 0.19537 C -0.23932 0.21551 -0.2526 0.19768 -0.24232 0.20787 C -0.2375 0.21227 -0.23997 0.21319 -0.23438 0.2169 C -0.23307 0.21805 -0.23138 0.21805 -0.22995 0.21852 C -0.21563 0.23148 -0.22917 0.22083 -0.21862 0.22616 C -0.2043 0.2338 -0.22591 0.2243 -0.20898 0.23403 C -0.20573 0.23611 -0.20208 0.23727 -0.19857 0.23866 C -0.19388 0.24097 -0.18945 0.24514 -0.18464 0.24653 C -0.17917 0.24815 -0.17357 0.24861 -0.1681 0.24977 C -0.16628 0.25 -0.16458 0.25046 -0.16289 0.25116 C -0.14883 0.26134 -0.15911 0.25509 -0.12708 0.24792 C -0.12591 0.24768 -0.12474 0.24699 -0.1237 0.24653 C -0.12214 0.24583 -0.12057 0.2456 -0.11927 0.24514 C -0.11563 0.24305 -0.11237 0.24051 -0.10872 0.23866 C -0.09492 0.23264 -0.10182 0.23472 -0.08776 0.23264 C -0.0832 0.23287 -0.07839 0.23264 -0.07383 0.23403 C -0.06966 0.23542 -0.06185 0.24005 -0.0582 0.24653 C -0.05612 0.25 -0.05495 0.25486 -0.05286 0.25903 C -0.05 0.26528 -0.04857 0.26643 -0.04505 0.2713 C -0.03841 0.2919 -0.04557 0.27454 -0.03646 0.28704 C -0.02383 0.30347 -0.03229 0.29861 -0.02409 0.30231 C -0.01615 0.32361 -0.02487 0.30231 -0.01719 0.3162 C -0.01003 0.32893 -0.02161 0.31643 -0.00664 0.33333 C -0.00117 0.33935 0.00326 0.34907 0.0099 0.35185 C 0.01706 0.35532 0.01706 0.35486 0.02812 0.36273 C 0.0349 0.36759 0.0375 0.36944 0.04635 0.37384 C 0.05404 0.37685 0.05443 0.37731 0.06562 0.3831 C 0.06745 0.3838 0.06914 0.38472 0.07096 0.38588 C 0.07214 0.3868 0.07318 0.38843 0.07435 0.38912 C 0.07721 0.39051 0.08294 0.39213 0.08294 0.39259 C 0.09154 0.39954 0.08503 0.39491 0.09362 0.39838 C 0.09714 0.39977 0.09792 0.40255 0.10221 0.40301 C 0.1168 0.4044 0.13138 0.40417 0.14583 0.40463 C 0.16536 0.40347 0.1849 0.40347 0.2043 0.40139 C 0.20625 0.40139 0.20768 0.39907 0.20964 0.39838 C 0.21185 0.39745 0.21419 0.39722 0.21654 0.39676 C 0.22318 0.39051 0.23021 0.38542 0.23659 0.37847 C 0.23802 0.37662 0.23958 0.37523 0.24102 0.37384 C 0.24388 0.37037 0.24687 0.3669 0.24961 0.36273 C 0.25078 0.36111 0.2513 0.35833 0.25234 0.35648 C 0.25339 0.35463 0.25482 0.3537 0.25573 0.35185 C 0.26003 0.34444 0.2582 0.34606 0.26107 0.33935 C 0.26237 0.33634 0.26419 0.33356 0.26536 0.33009 C 0.26784 0.32315 0.26992 0.31551 0.27227 0.30833 C 0.27344 0.30555 0.275 0.30255 0.27591 0.29907 C 0.27721 0.29421 0.27826 0.28912 0.27943 0.28356 C 0.28203 0.25579 0.27721 0.30093 0.2888 0.23866 C 0.28919 0.23727 0.28932 0.23542 0.28984 0.23403 C 0.30234 0.19537 0.2944 0.22014 0.30117 0.20324 C 0.30339 0.19768 0.3082 0.1831 0.31081 0.18009 C 0.31198 0.17824 0.31315 0.17685 0.31419 0.175 C 0.31836 0.16875 0.32201 0.16111 0.32643 0.15486 C 0.32826 0.15255 0.3306 0.15139 0.33242 0.14907 C 0.3474 0.13148 0.36393 0.1118 0.37708 0.09005 C 0.38073 0.08403 0.38437 0.07292 0.3875 0.06528 C 0.39023 0.04606 0.38594 0.07292 0.39102 0.05278 C 0.39258 0.04583 0.39401 0.03819 0.39531 0.03102 C 0.3957 0.02893 0.3957 0.02685 0.39622 0.025 C 0.39687 0.02222 0.39792 0.01944 0.3987 0.0169 C 0.40065 -0.04884 0.40117 -0.04977 0.39622 -0.14861 C 0.39583 -0.15718 0.39323 -0.16412 0.39193 -0.17222 C 0.39154 -0.17407 0.39141 -0.17639 0.39102 -0.17847 C 0.39036 -0.18148 0.38984 -0.18449 0.38919 -0.1875 C 0.3888 -0.18958 0.3888 -0.1919 0.38841 -0.19375 C 0.38763 -0.19607 0.38659 -0.19792 0.38581 -0.2 C 0.3849 -0.20417 0.38411 -0.20833 0.3832 -0.21227 C 0.38268 -0.21458 0.3819 -0.21644 0.38138 -0.21875 C 0.38047 -0.22338 0.37982 -0.22801 0.37878 -0.23264 C 0.37799 -0.23611 0.37695 -0.23958 0.37604 -0.24352 C 0.37526 -0.24745 0.37435 -0.25139 0.37357 -0.25556 C 0.37279 -0.25926 0.37161 -0.26273 0.37096 -0.26644 C 0.36719 -0.28704 0.36042 -0.3287 0.36042 -0.32824 C 0.35898 -0.34583 0.36042 -0.33357 0.35781 -0.34838 C 0.35664 -0.35602 0.3556 -0.36343 0.35443 -0.3706 L 0.35091 -0.38912 C 0.34948 -0.41551 0.3487 -0.41389 0.35443 -0.44954 C 0.35482 -0.45232 0.35677 -0.45347 0.35781 -0.45579 C 0.35859 -0.45764 0.35859 -0.46042 0.35951 -0.46181 C 0.36107 -0.46389 0.36315 -0.46389 0.36484 -0.46505 C 0.36641 -0.46597 0.37422 -0.4713 0.37708 -0.47431 C 0.37826 -0.4757 0.3793 -0.47778 0.38047 -0.47894 C 0.38216 -0.48032 0.38581 -0.48195 0.38581 -0.48171 C 0.3918 -0.47986 0.39141 -0.48079 0.39792 -0.47269 C 0.39922 -0.47107 0.40013 -0.46829 0.40143 -0.46667 C 0.40286 -0.46482 0.40443 -0.46366 0.40586 -0.46181 C 0.40911 -0.45787 0.41198 -0.45347 0.41523 -0.44954 C 0.41719 -0.44745 0.41914 -0.44583 0.4207 -0.44329 C 0.42305 -0.43912 0.42513 -0.43403 0.4276 -0.42917 C 0.42852 -0.42778 0.42943 -0.42616 0.43021 -0.42454 C 0.43151 -0.42176 0.43372 -0.41528 0.43372 -0.41505 C 0.43424 -0.41111 0.43555 -0.4 0.43542 -0.39676 C 0.43464 -0.32014 0.43672 -0.34977 0.43203 -0.3162 C 0.43164 -0.31389 0.43164 -0.31157 0.43112 -0.31019 C 0.42982 -0.30486 0.42839 -0.29954 0.42682 -0.29468 C 0.42279 -0.28171 0.42057 -0.27083 0.41458 -0.26181 C 0.41237 -0.2588 0.41016 -0.25509 0.40755 -0.25255 C 0.39128 -0.23912 0.3888 -0.24144 0.37096 -0.23889 C 0.3418 -0.24236 0.31276 -0.24491 0.28372 -0.24954 C 0.2806 -0.25 0.27786 -0.25208 0.275 -0.25417 C 0.26953 -0.25787 0.26445 -0.26227 0.25924 -0.26644 C 0.25872 -0.26713 0.23659 -0.28611 0.23477 -0.29005 C 0.23346 -0.29282 0.23203 -0.29607 0.23034 -0.29907 C 0.22969 -0.30046 0.22865 -0.30232 0.22786 -0.30394 C 0.21484 -0.33449 0.23971 -0.28079 0.22096 -0.32245 C 0.22018 -0.32431 0.21914 -0.3257 0.21836 -0.32685 C 0.21732 -0.32917 0.21654 -0.33148 0.21576 -0.33333 C 0.21341 -0.3382 0.21081 -0.34213 0.20872 -0.34745 C 0.2069 -0.35162 0.20742 -0.3544 0.20521 -0.35787 C 0.19961 -0.36782 0.19336 -0.37639 0.18776 -0.38588 C 0.18398 -0.39236 0.17266 -0.41458 0.16602 -0.42153 C 0.16211 -0.42523 0.15781 -0.42778 0.15378 -0.43079 C 0.15169 -0.43241 0.14974 -0.43449 0.14753 -0.43565 C 0.14505 -0.43657 0.14232 -0.43704 0.13984 -0.43866 C 0.13776 -0.43982 0.13581 -0.4419 0.13372 -0.44329 C 0.13177 -0.44398 0.12969 -0.44398 0.1276 -0.44491 C 0.12643 -0.44491 0.12526 -0.44583 0.12409 -0.44607 C 0.10807 -0.44445 0.09206 -0.44329 0.07617 -0.44028 C 0.07487 -0.43982 0.07448 -0.43657 0.07357 -0.43565 C 0.07135 -0.43241 0.06888 -0.43032 0.06654 -0.42778 C 0.06523 -0.42616 0.06406 -0.42454 0.06289 -0.42292 C 0.05911 -0.41713 0.05312 -0.40208 0.05169 -0.39838 C 0.05026 -0.39491 0.04948 -0.39097 0.04805 -0.3875 C 0.04753 -0.38588 0.04701 -0.38449 0.04635 -0.3831 C 0.04531 -0.37755 0.04505 -0.37454 0.04297 -0.36921 C 0.0418 -0.36574 0.0401 -0.36273 0.03867 -0.35972 C 0.03568 -0.35324 0.03581 -0.35162 0.03151 -0.34583 C 0.02995 -0.34306 0.02812 -0.34167 0.02643 -0.33935 C 0.02487 -0.33727 0.0237 -0.33495 0.02214 -0.33333 C 0.02135 -0.33241 0.02031 -0.33241 0.01927 -0.33171 C 0.01602 -0.33009 0.01302 -0.3287 0.0099 -0.32685 C 0.00833 -0.32639 0.0069 -0.32593 0.00547 -0.3257 C 0.0043 -0.32523 0.00312 -0.32454 0.00195 -0.32384 C -0.05768 -0.33102 -0.02539 -0.31389 -0.04154 -0.33333 C -0.0431 -0.33495 -0.04453 -0.33634 -0.04596 -0.3382 C -0.05156 -0.35301 -0.04284 -0.33009 -0.05911 -0.36435 C -0.06016 -0.36667 -0.06068 -0.36945 -0.06159 -0.37222 C -0.0638 -0.37755 -0.06654 -0.38241 -0.06875 -0.3875 C -0.07005 -0.3912 -0.07148 -0.39491 -0.07318 -0.39838 C -0.0737 -0.39977 -0.07474 -0.40139 -0.07565 -0.40278 C -0.07656 -0.40486 -0.0776 -0.40695 -0.07826 -0.40903 C -0.08047 -0.41551 -0.07904 -0.41528 -0.08255 -0.42014 C -0.08398 -0.42176 -0.08555 -0.42292 -0.08698 -0.42454 C -0.08867 -0.42662 -0.09036 -0.42894 -0.09219 -0.43079 C -0.09492 -0.4331 -0.09805 -0.43495 -0.10104 -0.43704 C -0.10169 -0.43773 -0.10273 -0.43773 -0.10352 -0.43866 C -0.11068 -0.44491 -0.10573 -0.44375 -0.11576 -0.44792 C -0.11797 -0.44861 -0.12044 -0.44861 -0.12266 -0.44954 L -0.12878 -0.45116 C -0.14479 -0.46042 -0.13776 -0.45695 -0.175 -0.44792 C -0.17799 -0.44699 -0.18021 -0.44236 -0.18294 -0.44028 C -0.18424 -0.43866 -0.18581 -0.4382 -0.18724 -0.43704 C -0.19427 -0.42454 -0.19987 -0.41644 -0.20469 -0.39977 C -0.2138 -0.36991 -0.20716 -0.38866 -0.21953 -0.36111 C -0.2237 -0.35208 -0.21862 -0.36042 -0.22396 -0.35347 C -0.22422 -0.35324 -0.22943 -0.34491 -0.23086 -0.34398 C -0.23281 -0.34259 -0.23503 -0.34259 -0.23698 -0.34097 C -0.23828 -0.34051 -0.23919 -0.33843 -0.24049 -0.3382 C -0.24245 -0.33681 -0.24466 -0.33681 -0.24661 -0.33634 C -0.25234 -0.33495 -0.25859 -0.33449 -0.26393 -0.33333 C -0.2849 -0.33449 -0.30586 -0.33449 -0.32682 -0.33634 C -0.32982 -0.33681 -0.33268 -0.3382 -0.33555 -0.33935 C -0.34167 -0.34259 -0.34258 -0.34398 -0.34779 -0.34745 C -0.34857 -0.34769 -0.34948 -0.34838 -0.35052 -0.34838 C -0.36263 -0.35787 -0.35599 -0.35463 -0.36341 -0.35787 C -0.36549 -0.36019 -0.36732 -0.3625 -0.36953 -0.36435 C -0.37409 -0.36806 -0.37917 -0.36921 -0.38346 -0.37384 C -0.38633 -0.37662 -0.39544 -0.38542 -0.39935 -0.39051 C -0.40026 -0.3919 -0.40065 -0.39421 -0.40182 -0.39514 C -0.4043 -0.39745 -0.40716 -0.39815 -0.40977 -0.39977 C -0.41419 -0.40278 -0.41536 -0.40695 -0.42096 -0.40903 C -0.42526 -0.41088 -0.42969 -0.41019 -0.43411 -0.41042 C -0.43555 -0.40972 -0.43724 -0.40926 -0.43841 -0.40764 C -0.44049 -0.40417 -0.44023 -0.39769 -0.44102 -0.39375 C -0.44167 -0.39051 -0.44297 -0.3875 -0.44362 -0.38449 C -0.44596 -0.37454 -0.44492 -0.37685 -0.44622 -0.36736 C -0.44648 -0.36597 -0.44688 -0.36458 -0.44714 -0.36273 C -0.44753 -0.36088 -0.44779 -0.3588 -0.44805 -0.35648 C -0.4474 -0.33634 -0.4474 -0.3162 -0.44622 -0.29607 C -0.44622 -0.29421 -0.44492 -0.29329 -0.44453 -0.29144 C -0.43945 -0.27083 -0.44831 -0.29468 -0.43672 -0.26366 C -0.43607 -0.26181 -0.43581 -0.26042 -0.4349 -0.2588 C -0.43255 -0.2544 -0.42982 -0.25324 -0.42708 -0.24954 C -0.42057 -0.24144 -0.42513 -0.24468 -0.42005 -0.2419 L -0.41224 -0.22801 C -0.41081 -0.22546 -0.40964 -0.22222 -0.40794 -0.22037 C -0.40677 -0.21875 -0.40547 -0.21736 -0.40443 -0.21528 C -0.40378 -0.21412 -0.40339 -0.21227 -0.40273 -0.21065 C -0.40104 -0.20764 -0.39935 -0.20463 -0.3974 -0.20139 C -0.39714 -0.2 -0.39701 -0.19838 -0.39661 -0.19676 C -0.39609 -0.19537 -0.39544 -0.19375 -0.39479 -0.19213 C -0.39128 -0.18333 -0.38724 -0.17454 -0.38346 -0.16597 C -0.37839 -0.15417 -0.37526 -0.14861 -0.36784 -0.13634 C -0.36654 -0.13449 -0.36484 -0.13333 -0.36341 -0.13171 C -0.36081 -0.1257 -0.35794 -0.11991 -0.35573 -0.1132 C -0.35417 -0.10903 -0.35299 -0.1044 -0.35117 -0.10093 C -0.34753 -0.09282 -0.34414 -0.08357 -0.33906 -0.07894 C -0.33281 -0.07361 -0.33802 -0.07894 -0.33112 -0.06968 C -0.32826 -0.0662 -0.32526 -0.0632 -0.3224 -0.05903 C -0.32096 -0.05695 -0.32057 -0.05347 -0.31888 -0.05116 C -0.31602 -0.0463 -0.31263 -0.04167 -0.30938 -0.03727 C -0.30768 -0.03495 -0.30573 -0.0331 -0.30456 -0.03079 C -0.29883 -0.02361 -0.29362 -0.01551 -0.28841 -0.00764 C -0.28698 -0.00556 -0.28607 -0.00301 -0.28411 -0.00162 C -0.28255 0.00023 -0.28099 0.00093 -0.27969 0.00301 C -0.27695 0.00741 -0.27487 0.01343 -0.27227 0.0169 C -0.27005 0.01944 -0.26771 0.02176 -0.26576 0.025 C -0.26471 0.02639 -0.26432 0.02963 -0.26315 0.03102 C -0.25846 0.03773 -0.25182 0.04167 -0.2474 0.04954 C -0.24622 0.05162 -0.24518 0.05393 -0.24388 0.05602 C -0.23906 0.06319 -0.23359 0.06944 -0.22917 0.07731 C -0.22865 0.07847 -0.22799 0.07963 -0.22747 0.08079 C -0.22591 0.08287 -0.22422 0.08426 -0.22305 0.0868 C -0.22174 0.08981 -0.2207 0.09329 -0.21953 0.09606 C -0.21862 0.09815 -0.21784 0.10046 -0.21706 0.10255 C -0.2168 0.10393 -0.21641 0.10532 -0.21602 0.10718 C -0.21563 0.10856 -0.21432 0.10972 -0.21432 0.1118 C -0.21406 0.11782 -0.21432 0.12407 -0.2151 0.13032 C -0.21732 0.14329 -0.21901 0.13981 -0.22227 0.14722 C -0.22344 0.15023 -0.22422 0.15393 -0.22565 0.15648 C -0.22721 0.15926 -0.22917 0.16065 -0.23086 0.16296 C -0.2319 0.16389 -0.23281 0.16458 -0.23359 0.16574 C -0.23464 0.16759 -0.23581 0.16968 -0.23698 0.17037 C -0.23906 0.17222 -0.24102 0.17222 -0.2431 0.17361 C -0.2444 0.17454 -0.24531 0.17616 -0.24661 0.17685 C -0.25 0.17824 -0.25703 0.18009 -0.25703 0.18032 C -0.25859 0.18079 -0.2599 0.18194 -0.26133 0.18287 C -0.26458 0.18472 -0.2724 0.18611 -0.27461 0.18611 L -0.38529 0.1875 C -0.39818 0.19537 -0.38086 0.18588 -0.39935 0.19213 C -0.4194 0.1993 -0.40534 0.19537 -0.42005 0.20463 C -0.4349 0.21389 -0.42148 0.2037 -0.43073 0.20926 C -0.43763 0.21343 -0.43307 0.21042 -0.44622 0.22153 C -0.45117 0.22569 -0.4487 0.22361 -0.45326 0.2294 C -0.45417 0.23055 -0.45508 0.23148 -0.45586 0.23264 C -0.45716 0.23495 -0.45833 0.2375 -0.45938 0.24051 C -0.46172 0.2463 -0.4638 0.2544 -0.46549 0.26042 C -0.46641 0.27893 -0.46719 0.28449 -0.46549 0.30555 C -0.46536 0.30718 -0.46419 0.30833 -0.46367 0.31018 C -0.46159 0.31759 -0.45964 0.32546 -0.45755 0.33333 C -0.45651 0.3375 -0.45495 0.34143 -0.45417 0.3456 C -0.45378 0.34722 -0.45352 0.34884 -0.45326 0.35023 C -0.45286 0.35231 -0.45286 0.35463 -0.45234 0.35648 C -0.45078 0.36227 -0.44674 0.3706 -0.44453 0.375 C -0.44375 0.37685 -0.44271 0.37801 -0.44193 0.37986 C -0.44128 0.38125 -0.44076 0.3831 -0.4401 0.38449 C -0.43815 0.38958 -0.43529 0.39653 -0.43242 0.4 C -0.42995 0.40301 -0.42708 0.40417 -0.42448 0.40602 C -0.42357 0.40764 -0.42292 0.40995 -0.42188 0.41111 C -0.41875 0.41412 -0.40859 0.41805 -0.40716 0.41852 L -0.38529 0.4169 C -0.38151 0.41574 -0.37891 0.40949 -0.37565 0.40602 C -0.37448 0.40486 -0.37331 0.40417 -0.37214 0.40301 C -0.37031 0.40116 -0.36862 0.39884 -0.36706 0.39676 C -0.36159 0.39074 -0.36276 0.39375 -0.3582 0.38449 C -0.35638 0.38079 -0.35365 0.36968 -0.35299 0.36736 C -0.35234 0.35463 -0.35234 0.35231 -0.35117 0.34097 C -0.35052 0.33171 -0.34922 0.32245 -0.34857 0.31319 C -0.34792 0.30093 -0.34818 0.28819 -0.34688 0.27593 C -0.34596 0.26759 -0.34492 0.25949 -0.34427 0.25116 C -0.34336 0.23981 -0.34258 0.22824 -0.34167 0.2169 C -0.34128 0.21065 -0.34063 0.20463 -0.33984 0.19861 C -0.33971 0.19653 -0.33945 0.19421 -0.33906 0.19213 C -0.33685 0.18426 -0.33438 0.17685 -0.33216 0.16898 C -0.32982 0.15139 -0.33385 0.18032 -0.3276 0.1456 C -0.32747 0.14329 -0.32708 0.14074 -0.32682 0.13796 C -0.32604 0.09815 -0.32747 0.10417 -0.32422 0.07731 C -0.32214 0.06111 -0.32357 0.06782 -0.3207 0.05741 C -0.31914 0.03866 -0.32135 0.05324 -0.31719 0.04028 C -0.31549 0.03518 -0.31758 0.03472 -0.31367 0.03102 C -0.31003 0.02731 -0.29987 0.025 -0.29714 0.025 C -0.28984 0.02384 -0.28255 0.02384 -0.27539 0.02338 C -0.26602 0.02708 -0.25664 0.02986 -0.2474 0.03426 C -0.24544 0.03518 -0.23971 0.04236 -0.2388 0.04352 C -0.23711 0.04583 -0.23581 0.04838 -0.23438 0.05139 C -0.23112 0.05787 -0.22891 0.06366 -0.22643 0.07153 C -0.22591 0.07338 -0.22539 0.07569 -0.22474 0.07731 C -0.22148 0.11204 -0.22253 0.09491 -0.22122 0.12847 C -0.22148 0.14815 -0.22174 0.16782 -0.22227 0.1875 C -0.22227 0.19051 -0.2237 0.20741 -0.22396 0.21065 C -0.2237 0.24305 -0.2237 0.27477 -0.22305 0.30694 C -0.22292 0.30949 -0.22253 0.31204 -0.22227 0.31481 C -0.22201 0.31782 -0.22201 0.32106 -0.22122 0.32407 C -0.22057 0.32824 -0.21901 0.33218 -0.21784 0.33634 C -0.21185 0.35903 -0.21706 0.34305 -0.21172 0.35648 C -0.20938 0.36227 -0.2082 0.36805 -0.20469 0.37199 C -0.20404 0.37292 -0.20299 0.37315 -0.20208 0.37384 C -0.19714 0.38241 -0.20052 0.37778 -0.19518 0.3831 C -0.19388 0.38426 -0.18646 0.39167 -0.18385 0.39375 C -0.18294 0.39444 -0.18203 0.39491 -0.18112 0.39537 C -0.17669 0.39745 -0.1763 0.39722 -0.1707 0.39838 C -0.16693 0.39722 -0.16315 0.39722 -0.15938 0.39537 C -0.15846 0.39491 -0.15755 0.39305 -0.15677 0.39213 C -0.15534 0.39051 -0.15378 0.38912 -0.15234 0.38773 C -0.14857 0.37731 -0.14245 0.36505 -0.14102 0.35185 C -0.1401 0.34329 -0.13997 0.33449 -0.13932 0.32546 C -0.13815 0.28796 -0.1388 0.25 -0.13581 0.21227 C -0.13529 0.20509 -0.13503 0.19768 -0.13398 0.19074 C -0.13333 0.18518 -0.13151 0.18032 -0.1306 0.175 C -0.12891 0.1662 -0.1276 0.15648 -0.12617 0.14722 C -0.12591 0.13866 -0.12591 0.12963 -0.12526 0.12106 C -0.12526 0.11898 -0.12435 0.11667 -0.12448 0.11458 C -0.125 0.09699 -0.12591 0.07963 -0.12708 0.06204 C -0.12734 0.05856 -0.13086 0.04722 -0.13138 0.04491 C -0.1401 0.00741 -0.13424 0.02245 -0.14102 0.00625 C -0.14154 0.00278 -0.14245 -0.00093 -0.14271 -0.00486 C -0.1431 -0.00764 -0.1431 -0.01088 -0.14362 -0.01412 C -0.14466 -0.01898 -0.14609 -0.02315 -0.14714 -0.02801 C -0.14753 -0.03009 -0.14753 -0.03195 -0.14805 -0.03426 C -0.14844 -0.03634 -0.14935 -0.0382 -0.14974 -0.04051 C -0.15013 -0.0419 -0.15026 -0.04352 -0.15065 -0.04514 C -0.15091 -0.05116 -0.15156 -0.05741 -0.15156 -0.06366 C -0.1513 -0.10787 -0.15052 -0.15255 -0.14974 -0.19676 C -0.14974 -0.2 -0.14935 -0.20301 -0.14883 -0.20602 C -0.14831 -0.21157 -0.14766 -0.21644 -0.14714 -0.22153 C -0.14688 -0.2257 -0.14661 -0.22986 -0.14622 -0.23426 C -0.14544 -0.24259 -0.14557 -0.23773 -0.14466 -0.24491 C -0.14414 -0.24745 -0.1444 -0.25023 -0.14362 -0.25255 C -0.14128 -0.26134 -0.13841 -0.27037 -0.13581 -0.27894 C -0.13151 -0.29329 -0.12878 -0.29607 -0.12096 -0.31157 C -0.11992 -0.31389 -0.11875 -0.3162 -0.11745 -0.31782 C -0.11458 -0.32199 -0.1112 -0.3257 -0.10794 -0.3287 C -0.10625 -0.33009 -0.10443 -0.33056 -0.10273 -0.33171 C -0.10182 -0.33333 -0.10104 -0.33495 -0.1 -0.33634 C -0.09427 -0.34398 -0.08958 -0.34398 -0.08177 -0.34745 C -0.07982 -0.34815 -0.0776 -0.34838 -0.07565 -0.34838 C -0.07044 -0.34838 -0.06484 -0.34977 -0.0599 -0.34745 C -0.05638 -0.34491 -0.05378 -0.33935 -0.05117 -0.33449 C -0.04909 -0.33125 -0.04779 -0.32685 -0.04596 -0.32245 C -0.04531 -0.32107 -0.04466 -0.31968 -0.04427 -0.31782 C -0.04258 -0.31204 -0.04141 -0.30625 -0.03984 -0.30046 C -0.03906 -0.29815 -0.03815 -0.29583 -0.03724 -0.29282 C -0.03698 -0.28958 -0.03698 -0.28565 -0.03646 -0.28195 C -0.03438 -0.27222 -0.02956 -0.25255 -0.02956 -0.25208 C -0.02852 -0.24537 -0.02734 -0.23843 -0.02682 -0.23079 C -0.0207 -0.16134 -0.02617 -0.19213 -0.0207 -0.16296 C -0.02018 -0.15602 -0.0194 -0.14954 -0.01888 -0.14282 C -0.01862 -0.13866 -0.01849 -0.13449 -0.01823 -0.13032 C -0.01771 -0.12523 -0.0168 -0.12014 -0.01628 -0.11482 C -0.01602 -0.11019 -0.01602 -0.10556 -0.01549 -0.10093 C -0.01497 -0.09468 -0.0138 -0.0882 -0.01276 -0.08218 C -0.01224 -0.07824 -0.01159 -0.07407 -0.01107 -0.06968 C -0.01055 -0.06273 -0.01003 -0.05532 -0.00938 -0.04815 C -0.00911 -0.0456 -0.00885 -0.04306 -0.00846 -0.04051 C -0.00781 -0.03079 -0.00729 -0.02153 -0.00664 -0.01227 C -0.00612 0.0412 -0.00521 0.09491 -0.00404 0.14907 C -0.00404 0.15139 -0.00339 0.15393 -0.00326 0.15648 C -0.00169 0.17454 -0.00326 0.16412 -0.00065 0.18287 C -0.00052 0.18472 2.08333E-7 0.18611 2.08333E-7 0.1875 C 0.00104 0.1919 0.00208 0.19583 0.00273 0.2 C 0.00326 0.20208 0.00326 0.2044 0.00378 0.20602 C 0.00547 0.2118 0.01042 0.2243 0.01328 0.2294 C 0.01602 0.23426 0.02708 0.24699 0.02812 0.24792 C 0.03034 0.25 0.03294 0.25208 0.03516 0.2544 C 0.04414 0.26366 0.04844 0.27199 0.06029 0.27755 C 0.07318 0.28333 0.07187 0.28287 0.09102 0.28819 C 0.09388 0.28935 0.09674 0.28935 0.09974 0.28981 C 0.10469 0.29143 0.10951 0.29305 0.11458 0.29444 C 0.11719 0.29514 0.11979 0.29537 0.1224 0.2963 C 0.12734 0.29745 0.13229 0.29954 0.13724 0.30093 C 0.14492 0.30324 0.15052 0.30324 0.15898 0.3037 C 0.17552 0.30278 0.19219 0.3044 0.20872 0.30093 C 0.21927 0.29861 0.22904 0.2868 0.23477 0.2713 C 0.2388 0.26088 0.24232 0.2456 0.24453 0.23403 C 0.24557 0.22801 0.24622 0.22153 0.24714 0.21551 C 0.24818 0.2081 0.24948 0.20116 0.25052 0.19398 C 0.25182 0.15741 0.25221 0.15764 0.25052 0.10995 C 0.25039 0.10486 0.24961 0.09954 0.24883 0.09468 C 0.24818 0.09028 0.24714 0.08634 0.24622 0.08218 C 0.24544 0.07268 0.24518 0.06667 0.24271 0.05741 C 0.24219 0.05532 0.24102 0.05417 0.2401 0.05278 C 0.23802 0.04213 0.24089 0.05509 0.23659 0.04167 C 0.2362 0.04028 0.23633 0.03866 0.23581 0.03704 C 0.22812 0.02222 0.23307 0.03449 0.22708 0.02616 C 0.22461 0.02292 0.22253 0.01898 0.22005 0.01574 C 0.2181 0.01296 0.21589 0.01088 0.2138 0.00764 C 0.2112 0.00324 0.20885 -0.00162 0.20599 -0.00625 C 0.20495 -0.0081 0.20365 -0.0088 0.2026 -0.01088 C 0.1987 -0.01782 0.19766 -0.02454 0.19388 -0.03264 C 0.19323 -0.03403 0.19219 -0.03472 0.19115 -0.03542 C 0.19076 -0.03843 0.19036 -0.0412 0.18945 -0.04352 C 0.18424 -0.05972 0.17708 -0.07431 0.17292 -0.09167 C 0.17148 -0.09745 0.17044 -0.1044 0.16849 -0.11019 C 0.16289 -0.12824 0.15612 -0.14514 0.15026 -0.16296 C 0.14922 -0.16597 0.14857 -0.16991 0.14753 -0.17384 C 0.14687 -0.17685 0.14583 -0.17986 0.14505 -0.18287 C 0.14141 -0.19722 0.14089 -0.21528 0.13464 -0.22616 C 0.13307 -0.22917 0.13151 -0.23102 0.13021 -0.23426 C 0.12656 -0.24259 0.12409 -0.25255 0.11979 -0.26042 C 0.11549 -0.26759 0.11771 -0.2632 0.11367 -0.27431 C 0.11276 -0.27847 0.1125 -0.28148 0.11107 -0.28519 C 0.11055 -0.28657 0.1099 -0.2875 0.10924 -0.28843 C 0.10885 -0.29005 0.10885 -0.29144 0.10833 -0.29282 C 0.1069 -0.29769 0.10521 -0.3 0.10312 -0.30394 C 0.1026 -0.3081 0.10078 -0.31204 0.10143 -0.3162 C 0.10208 -0.31968 0.10221 -0.32338 0.10312 -0.32685 C 0.10378 -0.32917 0.10482 -0.33148 0.10586 -0.33333 C 0.10924 -0.33935 0.12148 -0.34931 0.1224 -0.35023 C 0.1237 -0.35162 0.12435 -0.3544 0.12591 -0.35509 C 0.13047 -0.35695 0.13516 -0.35695 0.13984 -0.35787 C 0.14141 -0.35972 0.1431 -0.36227 0.14505 -0.36273 C 0.14844 -0.36435 0.15195 -0.36366 0.15547 -0.36435 C 0.15742 -0.36482 0.15964 -0.36551 0.16159 -0.36597 L 0.27669 -0.36273 C 0.28164 -0.3625 0.28607 -0.36227 0.29076 -0.35972 C 0.29805 -0.35556 0.30508 -0.3507 0.3125 -0.34745 C 0.3224 -0.34259 0.32122 -0.34398 0.33346 -0.33449 C 0.34284 -0.32778 0.33802 -0.33218 0.34219 -0.3257 C 0.35208 -0.31042 0.34245 -0.32546 0.35443 -0.31019 C 0.35937 -0.3037 0.36914 -0.29005 0.36914 -0.28958 C 0.3776 -0.26713 0.37331 -0.27708 0.38138 -0.26042 C 0.38164 -0.25787 0.38164 -0.25509 0.38216 -0.25255 C 0.38268 -0.25023 0.38411 -0.24861 0.3849 -0.24653 C 0.38763 -0.23889 0.39036 -0.23148 0.39258 -0.22338 C 0.39635 -0.20995 0.39922 -0.19653 0.40234 -0.18287 C 0.40312 -0.1787 0.40417 -0.17454 0.40482 -0.1706 C 0.40638 -0.16134 0.40781 -0.15208 0.40924 -0.14282 C 0.40977 -0.13403 0.4112 -0.12523 0.41107 -0.11644 C 0.41068 -0.08796 0.40898 -0.05926 0.40755 -0.03079 C 0.40703 -0.02338 0.40417 -0.01759 0.40234 -0.01088 C 0.4013 -0.00741 0.40169 -0.00417 0.39974 -0.00162 C 0.39701 0.00185 0.39375 0.0044 0.39102 0.00764 C 0.38633 0.01296 0.38815 0.01319 0.37969 0.01412 C 0.36224 0.01574 0.34479 0.01597 0.32734 0.0169 C 0.3263 0.01713 0.31289 0.01921 0.31081 0.02037 C 0.30951 0.0206 0.30846 0.02245 0.30729 0.02338 C 0.30638 0.02384 0.30547 0.02407 0.30469 0.025 C 0.3026 0.02616 0.30065 0.02824 0.29857 0.02963 C 0.29766 0.02986 0.29661 0.03009 0.29596 0.03102 C 0.29414 0.03287 0.29245 0.03518 0.29076 0.03704 C 0.28555 0.04352 0.28099 0.0493 0.2776 0.0588 C 0.27552 0.06458 0.27357 0.07106 0.27227 0.07731 L 0.26784 0.10069 C 0.26836 0.11111 0.26784 0.12153 0.26888 0.13171 C 0.26927 0.13611 0.27396 0.14421 0.275 0.14722 C 0.27617 0.15069 0.27643 0.15486 0.2776 0.15833 C 0.27826 0.15995 0.27943 0.16088 0.28021 0.16296 C 0.28945 0.1831 0.27891 0.16505 0.29323 0.19213 C 0.29753 0.20023 0.30208 0.20787 0.30638 0.21551 C 0.30755 0.21759 0.30872 0.21968 0.30977 0.22153 C 0.31315 0.22778 0.31589 0.23495 0.31953 0.24051 C 0.32174 0.24398 0.32422 0.24768 0.32643 0.25116 C 0.32734 0.25255 0.32799 0.2544 0.32904 0.25579 C 0.33737 0.26898 0.33086 0.25903 0.33958 0.26829 C 0.34076 0.26968 0.3418 0.27106 0.34297 0.27292 C 0.34674 0.2787 0.35052 0.28449 0.35443 0.28981 C 0.36003 0.29838 0.36497 0.30926 0.37187 0.31481 C 0.37435 0.31667 0.37721 0.31829 0.37969 0.32083 C 0.38542 0.32708 0.38581 0.33241 0.39102 0.34097 C 0.39284 0.34398 0.39518 0.34606 0.39701 0.34884 C 0.40729 0.36273 0.40195 0.35903 0.40846 0.36273 C 0.41159 0.36829 0.41667 0.37222 0.41797 0.37986 C 0.41914 0.38611 0.41836 0.3831 0.4207 0.38912 C 0.42018 0.39259 0.42135 0.39745 0.41966 0.4 C 0.41667 0.40532 0.40286 0.41111 0.3987 0.41227 C 0.39544 0.41366 0.39193 0.41458 0.38841 0.41574 C 0.38398 0.4169 0.37969 0.41875 0.37526 0.42037 C 0.37266 0.42083 0.37005 0.42106 0.36745 0.42153 C 0.36159 0.42315 0.35586 0.425 0.35 0.42639 L 0.30208 0.425 C 0.29805 0.42407 0.2944 0.41921 0.29076 0.4169 C 0.2832 0.4125 0.27539 0.40995 0.26784 0.40463 C 0.25677 0.39653 0.25117 0.39305 0.2401 0.3831 C 0.23828 0.38125 0.23672 0.37847 0.23477 0.37662 C 0.23255 0.3743 0.23008 0.37292 0.22786 0.37037 C 0.22344 0.36574 0.21927 0.35949 0.21484 0.35486 C 0.21302 0.35324 0.21081 0.35301 0.20872 0.35185 C 0.20234 0.34491 0.19557 0.33843 0.18945 0.33009 L 0.17383 0.30833 C 0.16784 0.29074 0.17513 0.3118 0.1668 0.29167 C 0.16497 0.28704 0.16354 0.28218 0.16159 0.27755 C 0.15937 0.27199 0.15677 0.26736 0.15469 0.26204 C 0.15182 0.25486 0.14961 0.24745 0.14674 0.24051 C 0.14414 0.23356 0.14219 0.23148 0.13984 0.22477 C 0.13542 0.21204 0.1418 0.22546 0.13372 0.21065 C 0.13281 0.20926 0.13203 0.20718 0.13112 0.20602 C 0.12435 0.2 0.12747 0.20347 0.12148 0.19676 C 0.12044 0.19468 0.11953 0.19305 0.11888 0.19074 C 0.11497 0.17569 0.11628 0.17801 0.11458 0.16759 C 0.11432 0.16574 0.11393 0.16435 0.11367 0.16296 C 0.11328 0.16065 0.11315 0.15856 0.11276 0.15648 C 0.1125 0.15509 0.11029 0.14375 0.11016 0.14097 C 0.1099 0.13287 0.11016 0.12477 0.11016 0.11643 L 0.11979 0.0606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" y="-3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2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" y="148590"/>
            <a:ext cx="2992671" cy="283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6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1 0.22269 L -0.02161 0.22269 C -0.02213 0.22778 -0.02291 0.23264 -0.02343 0.23774 C -0.02695 0.27292 -0.02356 0.34746 -0.02343 0.35602 C -0.02317 0.375 -0.02278 0.39399 -0.02252 0.41274 C -0.02213 0.4544 -0.02213 0.49607 -0.02161 0.53774 C -0.02135 0.55579 -0.0233 0.55278 -0.01783 0.55602 C -0.00963 0.55556 -0.00156 0.55533 0.00651 0.5544 C 0.00821 0.55417 0.00964 0.55278 0.0112 0.55278 C 0.02566 0.55278 0.03998 0.55394 0.05443 0.5544 C 0.0668 0.55556 0.06993 0.55556 0.0806 0.55787 C 0.08972 0.55973 0.08633 0.55996 0.09753 0.56111 C 0.10599 0.56181 0.11433 0.56227 0.12279 0.56274 C 0.12891 0.56644 0.12253 0.56297 0.13308 0.56621 C 0.13438 0.56644 0.13555 0.56736 0.13685 0.56783 C 0.13933 0.56852 0.14193 0.56899 0.14441 0.56945 C 0.15222 0.56899 0.16003 0.56875 0.16784 0.56783 C 0.16875 0.5676 0.1698 0.5669 0.17058 0.56621 C 0.17266 0.56412 0.17631 0.55949 0.17631 0.55949 C 0.18047 0.54815 0.1754 0.56204 0.18099 0.54445 C 0.18151 0.5426 0.1823 0.54121 0.18282 0.53936 C 0.1836 0.53611 0.18399 0.53264 0.18464 0.5294 C 0.18529 0.52662 0.18581 0.52385 0.18659 0.52107 C 0.18737 0.5176 0.18868 0.51459 0.18933 0.51111 C 0.19024 0.50741 0.19024 0.50301 0.19128 0.49954 C 0.19284 0.49352 0.19688 0.48287 0.19688 0.48287 C 0.19792 0.4757 0.19792 0.47547 0.1987 0.46783 C 0.19909 0.46436 0.19922 0.46111 0.19974 0.45787 C 0.20026 0.45394 0.20092 0.45 0.20157 0.44607 C 0.20222 0.43473 0.20261 0.42709 0.20339 0.41621 C 0.20482 0.39908 0.20417 0.41274 0.20534 0.39283 C 0.20599 0.38218 0.20638 0.36991 0.20717 0.35949 C 0.20743 0.35672 0.20795 0.35394 0.20808 0.35116 C 0.20964 0.33149 0.20795 0.3419 0.21003 0.33102 C 0.21029 0.32061 0.21094 0.30996 0.21094 0.29954 C 0.21146 0.15324 0.20977 0.00718 0.21185 -0.13889 C 0.21198 -0.14282 0.21563 -0.14328 0.21745 -0.1456 C 0.22136 -0.15023 0.21928 -0.14838 0.22409 -0.15046 C 0.23347 -0.15 0.24284 -0.15069 0.25222 -0.14884 C 0.25404 -0.14861 0.25521 -0.14537 0.25691 -0.14398 C 0.25782 -0.14305 0.25873 -0.14282 0.25964 -0.14213 C 0.26029 -0.14051 0.26081 -0.13865 0.26159 -0.13726 C 0.26237 -0.13588 0.26342 -0.13495 0.26433 -0.13379 C 0.26563 -0.13217 0.26706 -0.13078 0.2681 -0.12893 C 0.26928 -0.12685 0.26993 -0.1243 0.27097 -0.12222 C 0.27175 -0.12037 0.27292 -0.11921 0.2737 -0.11713 C 0.27461 -0.11527 0.27487 -0.11273 0.27566 -0.11064 C 0.27644 -0.1081 0.27748 -0.10625 0.27839 -0.10393 C 0.28646 -0.08333 0.27839 -0.10277 0.28503 -0.08726 C 0.28803 -0.07106 0.28321 -0.09606 0.28776 -0.07546 C 0.29115 -0.06064 0.2879 -0.07014 0.29154 -0.06064 C 0.29493 -0.02453 0.28985 -0.07963 0.29349 -0.03889 C 0.29401 -0.03217 0.29467 -0.02546 0.29532 -0.01898 C 0.29623 -0.00972 0.29753 0.0051 0.29818 0.01274 C 0.29844 0.01713 0.29883 0.02176 0.29909 0.02616 C 0.29948 0.0338 0.29974 0.04167 0.3 0.04954 C 0.30026 0.07824 0.3004 0.10718 0.30092 0.13611 C 0.30092 0.13797 0.30157 0.13936 0.30183 0.14121 C 0.30222 0.14329 0.30248 0.14561 0.30287 0.14769 C 0.30248 0.17385 0.30248 0.2 0.30183 0.22616 C 0.30183 0.2301 0.30131 0.2338 0.30092 0.23774 C 0.30026 0.24491 0.30013 0.24792 0.29909 0.2544 C 0.29883 0.25602 0.29831 0.25764 0.29818 0.25949 C 0.29766 0.26274 0.29753 0.26621 0.29714 0.26945 C 0.29649 0.27732 0.29597 0.28496 0.29532 0.29283 C 0.29558 0.3294 0.29571 0.36621 0.29623 0.40278 C 0.29636 0.40556 0.29714 0.40834 0.29714 0.41111 C 0.29753 0.42153 0.29766 0.46829 0.29909 0.48774 C 0.29961 0.49561 0.30079 0.50348 0.30183 0.51111 C 0.30235 0.52084 0.30222 0.53149 0.30378 0.54121 C 0.30638 0.55857 0.30443 0.54445 0.30756 0.55787 C 0.30821 0.56111 0.30886 0.56436 0.30938 0.56783 C 0.30964 0.56991 0.3099 0.57223 0.31029 0.57454 C 0.31081 0.57686 0.31172 0.57871 0.31224 0.58102 C 0.3129 0.58426 0.31355 0.58774 0.31407 0.59121 C 0.31446 0.59329 0.31446 0.59561 0.31498 0.59769 C 0.3155 0.59954 0.31628 0.60116 0.31693 0.60278 C 0.31719 0.6051 0.31719 0.60741 0.31784 0.60949 C 0.32058 0.61922 0.32045 0.61829 0.32435 0.62269 C 0.32553 0.62871 0.32461 0.62778 0.32813 0.63102 C 0.3306 0.63357 0.33568 0.63774 0.33568 0.63774 C 0.34284 0.63727 0.35013 0.63843 0.35717 0.63611 C 0.35912 0.63542 0.36407 0.62477 0.36563 0.62269 C 0.36706 0.62084 0.36888 0.61968 0.37032 0.61783 C 0.37292 0.61412 0.37526 0.60996 0.37787 0.60602 C 0.37904 0.6044 0.38047 0.60301 0.38151 0.60116 C 0.3823 0.59977 0.38282 0.59769 0.38347 0.59607 C 0.38711 0.5875 0.38685 0.58843 0.39089 0.58102 C 0.3931 0.56922 0.38998 0.58357 0.39467 0.57107 C 0.39571 0.56852 0.3961 0.55973 0.39662 0.55787 C 0.39701 0.55579 0.39792 0.55463 0.39844 0.55278 C 0.403 0.53635 0.39779 0.55093 0.40222 0.53936 C 0.40248 0.53727 0.40287 0.53496 0.40313 0.53287 C 0.40352 0.5301 0.40352 0.52709 0.40404 0.52454 C 0.40443 0.52246 0.40534 0.52107 0.40599 0.51945 C 0.40612 0.51551 0.40691 0.48287 0.40782 0.47454 C 0.40821 0.47107 0.40912 0.46783 0.40964 0.46436 C 0.41524 0.37616 0.41146 0.44213 0.40964 0.22616 C 0.40964 0.22223 0.40912 0.21829 0.40873 0.21436 C 0.40821 0.20949 0.40756 0.2044 0.40691 0.19954 C 0.40665 0.19723 0.40638 0.19491 0.40599 0.19283 C 0.40547 0.19051 0.40469 0.18843 0.40404 0.18611 C 0.40339 0.18334 0.40287 0.18056 0.40222 0.17778 C 0.40183 0.17361 0.40131 0.16436 0.40026 0.15949 C 0.39987 0.15718 0.39896 0.1551 0.39844 0.15278 C 0.39753 0.14838 0.39727 0.14213 0.39662 0.13774 C 0.39571 0.13264 0.39428 0.12801 0.39375 0.12269 C 0.3918 0.10602 0.39271 0.11412 0.38998 0.08611 C 0.38972 0.08287 0.38946 0.0794 0.38907 0.07616 C 0.38672 0.05996 0.38959 0.0801 0.38724 0.06111 C 0.38685 0.0588 0.38646 0.05672 0.3862 0.0544 C 0.38581 0.05047 0.38568 0.04676 0.38529 0.04283 C 0.38269 0.01274 0.3862 0.05486 0.38347 0.02107 C 0.38373 -0.01389 0.38347 -0.04884 0.38438 -0.08379 C 0.38438 -0.08634 0.38568 -0.08819 0.3862 -0.09051 C 0.38881 -0.10092 0.38438 -0.09097 0.39284 -0.10231 C 0.39401 -0.10393 0.39519 -0.10601 0.39662 -0.10717 C 0.39831 -0.10879 0.40026 -0.10949 0.40222 -0.11064 L 0.40495 -0.11226 C 0.40599 -0.11273 0.40678 -0.11365 0.40782 -0.11389 L 0.41433 -0.11551 C 0.42526 -0.11435 0.43633 -0.11481 0.44714 -0.11226 C 0.45 -0.11157 0.45222 -0.10787 0.45469 -0.10555 C 0.45691 -0.10347 0.45925 -0.10162 0.4612 -0.09884 C 0.4918 -0.05972 0.46303 -0.09398 0.47435 -0.08055 C 0.47526 -0.07777 0.47618 -0.07476 0.47722 -0.07222 C 0.48165 -0.06088 0.4806 -0.06666 0.48464 -0.05393 C 0.49245 -0.02963 0.49128 -0.03356 0.49506 -0.01713 C 0.49532 -0.01389 0.49532 -0.01041 0.49597 -0.00717 C 0.49662 -0.0037 0.49792 -0.00069 0.4987 0.00278 C 0.49948 0.00602 0.5 0.00949 0.50066 0.01274 C 0.50092 0.02061 0.50157 0.02824 0.50157 0.03611 C 0.50157 0.28681 0.50508 0.21343 0.49974 0.31783 C 0.49974 0.32963 0.50013 0.47084 0.50157 0.51621 C 0.50157 0.51829 0.50222 0.52061 0.50248 0.52269 C 0.50313 0.53449 0.50365 0.54607 0.50443 0.55787 C 0.50469 0.56274 0.50417 0.56806 0.50534 0.57269 C 0.50625 0.57662 0.5073 0.58056 0.50808 0.58449 C 0.5086 0.58658 0.50847 0.58912 0.50912 0.59121 C 0.51029 0.59537 0.51276 0.59954 0.51472 0.60278 C 0.52162 0.60162 0.52852 0.60209 0.53529 0.59954 C 0.5375 0.59861 0.53894 0.59468 0.54089 0.59283 C 0.54779 0.58565 0.54727 0.59005 0.55313 0.57616 C 0.5573 0.56621 0.55691 0.56736 0.56159 0.55278 C 0.5629 0.54838 0.56394 0.54375 0.56537 0.53936 C 0.56615 0.53658 0.56745 0.53403 0.5681 0.53102 C 0.56928 0.52616 0.57019 0.52107 0.57097 0.51621 C 0.57266 0.50463 0.57422 0.48982 0.57566 0.47778 C 0.57592 0.47061 0.57592 0.4632 0.57657 0.45602 C 0.57696 0.45162 0.578 0.44723 0.57839 0.44283 C 0.57891 0.43774 0.57904 0.43287 0.57943 0.42778 C 0.57904 0.35116 0.57969 0.27431 0.57839 0.19769 C 0.57787 0.16713 0.57631 0.15417 0.5737 0.13102 C 0.57409 0.08172 0.57383 0.03218 0.57474 -0.01713 C 0.57474 -0.02361 0.57709 -0.02939 0.57943 -0.03379 C 0.58021 -0.03564 0.58112 -0.03726 0.58217 -0.03889 C 0.58334 -0.04074 0.58477 -0.04213 0.58594 -0.04398 C 0.58855 -0.04768 0.59076 -0.05208 0.59349 -0.05555 C 0.5961 -0.05879 0.59896 -0.06134 0.60183 -0.06389 C 0.60651 -0.06805 0.60951 -0.06828 0.61498 -0.0706 C 0.61967 -0.06828 0.62487 -0.06805 0.62904 -0.06389 C 0.63477 -0.0581 0.64662 -0.03935 0.65157 -0.02731 C 0.65599 -0.0162 0.66993 0.02107 0.67214 0.03611 L 0.675 0.0544 C 0.68295 0.16829 0.67396 0.03496 0.67774 0.36783 C 0.67787 0.37454 0.67969 0.38774 0.67969 0.38774 C 0.6793 0.40556 0.6793 0.42338 0.67878 0.44121 C 0.67865 0.44445 0.67774 0.44769 0.67774 0.45116 C 0.67774 0.47107 0.67813 0.49121 0.67878 0.51111 C 0.67878 0.51297 0.67943 0.51436 0.67969 0.51621 L 0.68151 0.5294 C 0.68178 0.53403 0.68165 0.5463 0.68347 0.55278 C 0.68399 0.55463 0.68451 0.55625 0.68529 0.55787 C 0.68711 0.56135 0.68842 0.56598 0.69089 0.56783 C 0.69896 0.57361 0.69232 0.56922 0.69935 0.57269 C 0.70026 0.57315 0.70118 0.57431 0.70222 0.57454 C 0.70625 0.57524 0.71029 0.57547 0.71433 0.57616 C 0.72097 0.57338 0.72787 0.57269 0.73399 0.56783 C 0.73594 0.56621 0.73581 0.56111 0.73685 0.55787 C 0.73894 0.55093 0.74167 0.54468 0.74336 0.53774 C 0.74545 0.52986 0.75013 0.49954 0.75092 0.49283 C 0.75183 0.48449 0.75183 0.47593 0.75274 0.46783 C 0.76355 0.37963 0.7543 0.47963 0.7612 0.39769 C 0.76185 0.37107 0.76263 0.34445 0.76316 0.31783 C 0.7655 0.19561 0.7629 0.24676 0.76589 0.19283 C 0.76628 0.16505 0.76615 0.13727 0.7668 0.10949 C 0.76745 0.08611 0.76875 0.08843 0.77058 0.06945 C 0.7711 0.06505 0.77123 0.06065 0.77149 0.05602 C 0.77331 0.03241 0.77162 0.05741 0.77344 0.0294 C 0.77305 -0.00995 0.77305 -0.04953 0.77253 -0.08889 C 0.7724 -0.09074 0.77214 -0.09259 0.77149 -0.09398 C 0.76901 -0.09953 0.76576 -0.10509 0.76211 -0.10879 C 0.76094 -0.11018 0.75964 -0.11111 0.75847 -0.11226 C 0.75625 -0.11389 0.75404 -0.11551 0.75183 -0.11713 C 0.75 -0.11875 0.74818 -0.12083 0.74623 -0.12222 C 0.74245 -0.12476 0.73594 -0.12685 0.73217 -0.12893 C 0.7306 -0.12986 0.72917 -0.13171 0.72748 -0.13217 C 0.72435 -0.13333 0.72123 -0.1331 0.7181 -0.13379 C 0.71368 -0.13495 0.70938 -0.13611 0.70495 -0.13726 C 0.70339 -0.13773 0.70183 -0.13865 0.70026 -0.13889 C 0.69597 -0.13981 0.69154 -0.14004 0.68711 -0.14051 C 0.67995 -0.14699 0.68516 -0.14328 0.67214 -0.1456 C 0.66745 -0.14629 0.66276 -0.14722 0.65808 -0.14884 C 0.65691 -0.1493 0.6556 -0.15023 0.6543 -0.15046 C 0.6504 -0.15162 0.64115 -0.15324 0.6375 -0.15393 L 0.58881 -0.15046 C 0.5875 -0.15046 0.5862 -0.1493 0.58503 -0.14884 C 0.58282 -0.14814 0.57526 -0.14652 0.57279 -0.1456 C 0.57084 -0.14467 0.56888 -0.14421 0.56719 -0.14213 C 0.5642 -0.13865 0.5642 -0.13842 0.56068 -0.13564 C 0.5556 -0.13148 0.55651 -0.1324 0.55131 -0.13055 C 0.54779 -0.12152 0.55131 -0.12893 0.54558 -0.12222 C 0.54219 -0.11805 0.54089 -0.11527 0.53816 -0.11064 C 0.53724 -0.10671 0.5362 -0.10277 0.53529 -0.09884 C 0.53373 -0.09166 0.53503 -0.09444 0.53256 -0.08564 C 0.53165 -0.08264 0.53047 -0.08009 0.52969 -0.07731 C 0.5293 -0.07569 0.52904 -0.07384 0.52878 -0.07222 C 0.52813 -0.06782 0.52748 -0.06342 0.52683 -0.05879 C 0.52566 -0.05023 0.5237 -0.03726 0.52318 -0.02893 L 0.52123 -0.00231 C 0.52162 0.01551 0.52162 0.03334 0.52214 0.05116 C 0.52227 0.05278 0.52292 0.0544 0.52318 0.05602 C 0.52357 0.05949 0.5237 0.06274 0.52409 0.06621 C 0.52435 0.06899 0.52474 0.07176 0.525 0.07454 C 0.5254 0.07824 0.52566 0.08218 0.52592 0.08611 C 0.52618 0.08866 0.52644 0.1 0.52787 0.1044 C 0.52852 0.10695 0.52969 0.1088 0.5306 0.11111 C 0.53125 0.11274 0.53178 0.11459 0.53256 0.11621 C 0.53438 0.12061 0.53568 0.12431 0.53816 0.12778 C 0.53985 0.13033 0.54701 0.13727 0.54753 0.13774 C 0.5487 0.13889 0.54987 0.14028 0.55131 0.14121 C 0.55404 0.1426 0.55691 0.14306 0.55964 0.14445 C 0.57201 0.1507 0.55391 0.14584 0.5737 0.14954 C 0.57526 0.15047 0.57683 0.15209 0.57839 0.15278 C 0.58282 0.15486 0.59336 0.15579 0.59623 0.15602 C 0.60053 0.15741 0.60899 0.15996 0.61407 0.16111 C 0.61719 0.16181 0.62032 0.16227 0.62344 0.16274 C 0.62566 0.16412 0.62761 0.16551 0.62995 0.16621 C 0.63243 0.1669 0.63503 0.16713 0.6375 0.16783 C 0.63972 0.16829 0.6418 0.16899 0.64401 0.16945 C 0.65183 0.17084 0.65964 0.1713 0.66745 0.17269 L 0.67683 0.17454 C 0.69115 0.18079 0.67722 0.17524 0.69558 0.1794 C 0.69688 0.17963 0.69818 0.18056 0.69935 0.18102 C 0.70235 0.18264 0.70678 0.18542 0.70964 0.18774 C 0.71159 0.18936 0.71368 0.19051 0.71524 0.19283 C 0.7181 0.19676 0.72279 0.20602 0.72279 0.20602 C 0.72305 0.20787 0.72344 0.20949 0.7237 0.21111 C 0.725 0.21713 0.72657 0.22408 0.72839 0.2294 C 0.72917 0.23172 0.73034 0.2338 0.73125 0.23611 C 0.73321 0.24653 0.73086 0.23565 0.73399 0.24607 C 0.73568 0.25162 0.73711 0.25718 0.73868 0.26274 C 0.73972 0.26621 0.74011 0.27014 0.74154 0.27269 C 0.74506 0.27894 0.7461 0.27963 0.74805 0.28611 C 0.74883 0.2882 0.74935 0.29051 0.75 0.29283 C 0.75053 0.29445 0.75131 0.29607 0.75183 0.29769 C 0.75287 0.30047 0.75352 0.30371 0.75469 0.30602 C 0.75547 0.30764 0.75651 0.30834 0.75743 0.30949 C 0.75808 0.31204 0.76016 0.32176 0.7612 0.32454 C 0.76224 0.32686 0.76368 0.32894 0.76498 0.33102 C 0.76524 0.33334 0.76537 0.33565 0.76589 0.33774 C 0.76667 0.34028 0.76784 0.34213 0.76875 0.34445 C 0.7698 0.34723 0.77071 0.34977 0.77149 0.35278 C 0.77201 0.3544 0.77214 0.35625 0.77253 0.35787 C 0.77305 0.35996 0.77383 0.36204 0.77435 0.36436 C 0.77513 0.3676 0.77553 0.37107 0.77618 0.37454 C 0.7767 0.37686 0.77761 0.37871 0.77813 0.38102 C 0.78529 0.41621 0.78021 0.40162 0.78555 0.41621 C 0.78594 0.41899 0.78633 0.42153 0.78659 0.42454 C 0.78698 0.42986 0.78672 0.43565 0.7875 0.44121 C 0.78803 0.44468 0.78933 0.44769 0.79024 0.45116 C 0.79063 0.45556 0.79076 0.45996 0.79128 0.46436 C 0.79167 0.46899 0.79297 0.47315 0.7931 0.47778 C 0.79336 0.49051 0.79297 0.50348 0.79219 0.51621 C 0.79193 0.51899 0.79089 0.52153 0.79024 0.52454 C 0.78998 0.52616 0.78972 0.52778 0.78933 0.5294 C 0.78881 0.53172 0.78803 0.5338 0.7875 0.53611 C 0.7836 0.5544 0.79076 0.52871 0.78373 0.55116 C 0.78308 0.55324 0.78282 0.55602 0.78191 0.55787 C 0.77839 0.56436 0.77448 0.57014 0.77058 0.57616 C 0.76941 0.57801 0.7681 0.5794 0.7668 0.58102 C 0.76589 0.58218 0.76485 0.58311 0.76407 0.58449 C 0.76081 0.58936 0.75951 0.59399 0.7556 0.59769 C 0.75443 0.59885 0.75313 0.59885 0.75183 0.59954 C 0.74258 0.6044 0.75 0.60162 0.74063 0.6044 C 0.73816 0.60602 0.73568 0.60811 0.73308 0.60949 C 0.73165 0.61019 0.72995 0.61042 0.72839 0.61111 C 0.72318 0.6132 0.71954 0.61505 0.71433 0.61621 C 0.7112 0.6169 0.70808 0.61713 0.70495 0.61783 C 0.68933 0.61713 0.6737 0.6176 0.65808 0.61621 C 0.65678 0.61598 0.65508 0.61482 0.6543 0.61274 C 0.65274 0.60834 0.65287 0.60255 0.65157 0.59769 C 0.65066 0.59468 0.6487 0.5926 0.64779 0.58936 C 0.64401 0.57686 0.6375 0.55116 0.6375 0.55116 C 0.63685 0.54491 0.63646 0.53866 0.63568 0.53287 C 0.63529 0.53033 0.63412 0.52848 0.63373 0.52616 C 0.63321 0.52338 0.63321 0.52037 0.63282 0.51783 C 0.63165 0.51111 0.62904 0.49769 0.62904 0.49769 C 0.62826 0.48681 0.62513 0.44144 0.62435 0.43449 C 0.62357 0.42778 0.62188 0.41158 0.62058 0.4044 C 0.62006 0.40116 0.61928 0.39792 0.61875 0.39445 C 0.61823 0.39121 0.61849 0.3875 0.61784 0.38449 C 0.61719 0.38149 0.61576 0.37894 0.61498 0.37616 C 0.61133 0.36204 0.61342 0.36366 0.60847 0.35116 C 0.60678 0.34699 0.60456 0.34352 0.60287 0.33936 C 0.59948 0.33195 0.59909 0.32778 0.59532 0.32107 C 0.59037 0.31227 0.58659 0.30602 0.58034 0.30116 C 0.57904 0.30024 0.5629 0.28889 0.55964 0.28774 C 0.55625 0.28658 0.55274 0.28681 0.54935 0.28611 C 0.54688 0.28565 0.54441 0.28496 0.54193 0.28449 C 0.53907 0.28287 0.53633 0.28033 0.53347 0.2794 C 0.51915 0.27524 0.49141 0.28033 0.48191 0.28102 C 0.475 0.28264 0.46797 0.2838 0.4612 0.28774 C 0.45938 0.28889 0.45743 0.28959 0.4556 0.29121 C 0.44102 0.30417 0.46094 0.28588 0.44909 0.29769 C 0.44401 0.30278 0.44245 0.30255 0.43776 0.30949 C 0.43581 0.3125 0.43412 0.31621 0.43217 0.31945 C 0.4306 0.32223 0.4293 0.3257 0.42748 0.32778 L 0.42474 0.33102 C 0.4237 0.3338 0.42292 0.33681 0.42188 0.33936 C 0.4211 0.34121 0.41954 0.34213 0.41901 0.34445 C 0.41823 0.34815 0.41875 0.35232 0.4181 0.35602 C 0.41771 0.35857 0.41693 0.36065 0.41628 0.36274 C 0.41485 0.37709 0.41446 0.37709 0.41628 0.39607 C 0.41693 0.40301 0.42071 0.40625 0.42279 0.41111 C 0.42696 0.42037 0.42553 0.4257 0.43217 0.43449 C 0.43568 0.43889 0.43907 0.44329 0.44245 0.44769 C 0.44415 0.45 0.44545 0.45255 0.44714 0.4544 C 0.44961 0.45695 0.45235 0.45857 0.45469 0.46111 C 0.48685 0.4963 0.45964 0.47061 0.47995 0.48774 C 0.48256 0.48982 0.48516 0.4919 0.4875 0.49445 C 0.48985 0.49699 0.4918 0.5 0.49401 0.50278 C 0.49558 0.50463 0.49714 0.50602 0.4987 0.50787 C 0.50066 0.51227 0.50261 0.51644 0.50443 0.52107 C 0.5056 0.52454 0.50678 0.52801 0.50808 0.53102 C 0.50899 0.53287 0.51016 0.53403 0.51094 0.53611 C 0.51276 0.54074 0.51394 0.54607 0.51563 0.55116 C 0.51615 0.55278 0.51693 0.5544 0.51745 0.55602 C 0.51784 0.55834 0.5181 0.56065 0.51849 0.56274 C 0.51901 0.56621 0.5198 0.56945 0.52032 0.57269 C 0.52071 0.57593 0.52097 0.5794 0.52123 0.58287 C 0.52162 0.59005 0.52292 0.59723 0.52214 0.6044 C 0.52097 0.61551 0.51836 0.62593 0.51563 0.63611 C 0.51211 0.64885 0.49388 0.66736 0.49219 0.66945 C 0.49128 0.67061 0.4905 0.67246 0.48933 0.67269 C 0.4875 0.67338 0.48568 0.67408 0.48373 0.67454 C 0.47474 0.67616 0.45651 0.6794 0.45651 0.6794 C 0.44662 0.67824 0.43633 0.68033 0.42657 0.67616 C 0.42149 0.67385 0.41771 0.66621 0.41342 0.66111 C 0.4112 0.65834 0.4086 0.65649 0.40691 0.65278 C 0.4056 0.65 0.4043 0.64723 0.40313 0.64445 C 0.40248 0.64283 0.40209 0.64074 0.40131 0.63936 C 0.39948 0.63635 0.39753 0.6338 0.39558 0.63102 C 0.38881 0.60695 0.4004 0.64699 0.38998 0.61621 C 0.3892 0.61343 0.38894 0.61042 0.38816 0.60787 C 0.38737 0.60533 0.38594 0.60371 0.38529 0.60116 C 0.38308 0.59236 0.38151 0.58334 0.37969 0.57454 C 0.37839 0.56227 0.37696 0.55 0.37592 0.53774 C 0.3737 0.51135 0.37683 0.52755 0.37318 0.51111 C 0.37279 0.50787 0.3724 0.5044 0.37214 0.50116 C 0.37149 0.48843 0.37149 0.47547 0.37032 0.46274 C 0.36706 0.4257 0.3681 0.44167 0.36654 0.41436 C 0.36719 0.38889 0.36771 0.3632 0.36849 0.33774 C 0.36862 0.33264 0.36875 0.32778 0.36941 0.32269 C 0.37006 0.3176 0.37136 0.31274 0.37214 0.30787 C 0.37357 0.29954 0.37448 0.29098 0.37592 0.28287 C 0.37722 0.27547 0.37891 0.26829 0.3806 0.26111 C 0.38112 0.25926 0.38204 0.25787 0.38256 0.25602 C 0.3836 0.25186 0.38412 0.24699 0.38529 0.24283 C 0.38737 0.23542 0.39011 0.23102 0.39284 0.22454 C 0.39506 0.21899 0.39727 0.21343 0.39935 0.20787 C 0.40352 0.1963 0.40261 0.19422 0.40873 0.18449 C 0.42045 0.16574 0.42227 0.16644 0.43503 0.15116 C 0.43659 0.14908 0.43803 0.1463 0.43972 0.14445 C 0.44454 0.13912 0.44974 0.13473 0.45469 0.1294 C 0.47071 0.11227 0.46355 0.11713 0.47526 0.11111 C 0.48151 0.10463 0.4836 0.10255 0.49037 0.09283 C 0.50391 0.07269 0.49063 0.08912 0.4987 0.0794 C 0.50092 0.07292 0.50274 0.06806 0.50443 0.06111 C 0.50508 0.05787 0.5056 0.0544 0.50625 0.05116 C 0.50808 0.04213 0.51185 0.02454 0.51185 0.02454 C 0.51224 0.02107 0.5125 0.01783 0.51276 0.01436 C 0.51316 0.01065 0.51316 0.00649 0.51381 0.00278 C 0.51407 0.00093 0.51498 -0.00046 0.51563 -0.00231 C 0.5155 -0.00648 0.51628 -0.03472 0.51381 -0.04722 C 0.51263 -0.05277 0.51133 -0.05833 0.51003 -0.06389 C 0.5099 -0.06412 0.50469 -0.08333 0.50339 -0.08564 C 0.50066 -0.09004 0.49701 -0.09305 0.49401 -0.09722 C 0.48542 -0.10949 0.48763 -0.10717 0.47253 -0.1206 C 0.47071 -0.12222 0.46862 -0.12245 0.46693 -0.12384 C 0.46524 -0.12523 0.46394 -0.12801 0.46224 -0.12893 C 0.45886 -0.13078 0.45521 -0.13055 0.45183 -0.13217 C 0.44831 -0.13402 0.44506 -0.1368 0.44154 -0.13889 C 0.42852 -0.14676 0.42943 -0.14583 0.41901 -0.15046 C 0.40443 -0.15 0.38959 -0.15115 0.375 -0.14884 C 0.37071 -0.14814 0.36693 -0.14421 0.36276 -0.14213 C 0.36133 -0.14143 0.35964 -0.1412 0.35808 -0.14051 C 0.35131 -0.13726 0.35157 -0.13588 0.34401 -0.13055 C 0.34219 -0.12916 0.34024 -0.12893 0.33842 -0.12731 C 0.33308 -0.12222 0.32709 -0.11481 0.32253 -0.10717 C 0.31901 -0.10139 0.31485 -0.09629 0.31224 -0.08889 C 0.31003 -0.08287 0.30769 -0.07685 0.3056 -0.0706 C 0.30482 -0.06805 0.3043 -0.06504 0.30378 -0.06226 C 0.30183 -0.05231 0.3 -0.04213 0.29818 -0.03217 C 0.29935 -0.01435 0.30013 0.00348 0.30183 0.02107 C 0.30274 0.02986 0.30899 0.04931 0.3112 0.0544 C 0.31355 0.05973 0.31693 0.0632 0.31967 0.06783 C 0.33073 0.08588 0.31654 0.07014 0.34401 0.10278 C 0.36433 0.12686 0.35899 0.11783 0.37123 0.1294 C 0.39935 0.15625 0.38112 0.13889 0.40964 0.16945 C 0.4125 0.17246 0.41537 0.175 0.4181 0.17778 C 0.42253 0.18218 0.42657 0.18774 0.43125 0.19121 C 0.43933 0.19676 0.4362 0.19422 0.44714 0.20602 C 0.44909 0.20811 0.45105 0.21019 0.45287 0.21274 C 0.45456 0.21528 0.45573 0.21875 0.45756 0.22107 C 0.45977 0.22431 0.4625 0.22639 0.46498 0.2294 C 0.47644 0.24352 0.46836 0.23565 0.47995 0.24769 C 0.48516 0.25324 0.48868 0.25278 0.4931 0.26436 C 0.49506 0.26945 0.49701 0.27431 0.4987 0.2794 C 0.49922 0.28102 0.49922 0.28287 0.49974 0.28449 C 0.50105 0.28843 0.50287 0.29213 0.50443 0.29607 C 0.50534 0.30232 0.50612 0.30834 0.50717 0.31436 C 0.50834 0.32176 0.51003 0.32871 0.51094 0.33611 C 0.51159 0.34167 0.51146 0.34723 0.51185 0.35278 C 0.51237 0.35903 0.51316 0.36505 0.51381 0.37107 C 0.51355 0.37431 0.51368 0.3926 0.51094 0.39769 C 0.50795 0.40348 0.49349 0.42431 0.48842 0.42616 C 0.48034 0.42894 0.48529 0.42755 0.47344 0.4294 C 0.46967 0.43102 0.46602 0.43311 0.46224 0.43449 C 0.45977 0.43542 0.45717 0.43611 0.45469 0.43611 C 0.43842 0.43611 0.42214 0.43496 0.40599 0.43449 C 0.40456 0.43403 0.39909 0.43218 0.39753 0.43102 C 0.39532 0.42963 0.39323 0.42732 0.39089 0.42616 C 0.35183 0.40486 0.40951 0.44561 0.33933 0.39121 C 0.33659 0.38889 0.33347 0.3875 0.33099 0.38449 C 0.32722 0.3801 0.32331 0.37593 0.31967 0.37107 C 0.31355 0.36297 0.30508 0.34792 0.29818 0.34121 C 0.29271 0.33588 0.28685 0.33218 0.28125 0.32778 C 0.27891 0.32361 0.27761 0.32037 0.27474 0.31783 C 0.27318 0.31644 0.27162 0.31551 0.27006 0.31436 C 0.26784 0.30949 0.26576 0.30417 0.26342 0.29954 C 0.26198 0.29653 0.26003 0.29445 0.25873 0.29121 C 0.25808 0.28912 0.25834 0.28658 0.25782 0.28449 C 0.25743 0.28264 0.25651 0.28102 0.25599 0.2794 C 0.25495 0.27199 0.25131 0.24699 0.25131 0.24283 C 0.25105 0.19954 0.25222 0.15602 0.25313 0.11274 C 0.25326 0.1088 0.25378 0.1051 0.25404 0.10116 C 0.25417 0.09977 0.2556 0.08473 0.25599 0.08287 C 0.25704 0.07755 0.25847 0.07292 0.25964 0.06783 C 0.26094 0.06227 0.26237 0.05672 0.26342 0.05116 C 0.2642 0.04723 0.26446 0.04306 0.26537 0.03936 C 0.26628 0.03542 0.2681 0.03195 0.26901 0.02778 C 0.275 0.00371 0.27592 -0.00208 0.27943 -0.0206 C 0.27956 -0.02314 0.2806 -0.0368 0.28125 -0.04051 C 0.28165 -0.04282 0.28256 -0.0449 0.28308 -0.04722 C 0.28256 -0.0662 0.28243 -0.08518 0.28125 -0.10393 C 0.28112 -0.10625 0.27982 -0.10833 0.27943 -0.11064 C 0.27618 -0.12592 0.28138 -0.10902 0.27566 -0.12222 C 0.27136 -0.13194 0.27279 -0.13287 0.26719 -0.14051 C 0.26615 -0.14213 0.26472 -0.14282 0.26342 -0.14398 C 0.26068 -0.14606 0.25717 -0.14861 0.25404 -0.14884 C 0.2362 -0.15 0.21849 -0.15 0.20066 -0.15046 C 0.18529 -0.14953 0.16993 -0.14907 0.15469 -0.14722 C 0.15248 -0.14699 0.1504 -0.14467 0.14818 -0.14398 C 0.14571 -0.14305 0.1431 -0.14282 0.14063 -0.14213 C 0.1375 -0.14143 0.13516 -0.14027 0.13217 -0.13889 C 0.11381 -0.13935 0.09532 -0.13912 0.07683 -0.14051 C 0.07409 -0.14074 0.0698 -0.14699 0.06745 -0.14884 C 0.06446 -0.15139 0.0612 -0.15324 0.05808 -0.15555 C 0.05469 -0.1581 0.05131 -0.16134 0.04779 -0.16389 C 0.04571 -0.16527 0.04349 -0.16597 0.04128 -0.16713 C 0.03555 -0.17037 0.04167 -0.16805 0.03282 -0.1706 C 0.03151 -0.17176 0.03034 -0.17314 0.02904 -0.17384 C 0.02761 -0.17476 0.02592 -0.17476 0.02435 -0.17546 C 0.02344 -0.17592 0.02253 -0.17685 0.02162 -0.17731 C 0.01719 -0.17847 0.01276 -0.17939 0.00847 -0.18055 C 0.00222 -0.18426 0.00782 -0.18125 -0.00377 -0.18379 C -0.00559 -0.18426 -0.00755 -0.18495 -0.00937 -0.18564 C -0.09765 -0.18125 -0.05924 -0.20856 -0.08437 -0.17384 C -0.08528 -0.17268 -0.08619 -0.17176 -0.08724 -0.1706 C -0.08776 -0.16828 -0.08828 -0.16597 -0.08906 -0.16389 C -0.08984 -0.16157 -0.09127 -0.15972 -0.09192 -0.15717 C -0.09257 -0.15416 -0.09231 -0.15046 -0.09283 -0.14722 C -0.09335 -0.14328 -0.09401 -0.13935 -0.09466 -0.13564 C -0.09505 -0.13101 -0.09531 -0.12662 -0.09557 -0.12222 C -0.09687 -0.10185 -0.0957 -0.11157 -0.09752 -0.09884 C -0.09609 -0.05879 -0.0983 -0.08472 -0.09466 -0.06226 C -0.09322 -0.05324 -0.09322 -0.04652 -0.08997 -0.03889 C -0.08932 -0.03726 -0.08815 -0.03657 -0.08724 -0.03564 C -0.08424 -0.0199 -0.08906 -0.04305 -0.08346 -0.02546 C -0.08281 -0.02361 -0.08294 -0.02106 -0.08255 -0.01898 C -0.08164 -0.01435 -0.08046 -0.00995 -0.07968 -0.00555 C -0.07682 0.00949 -0.07604 0.01667 -0.07408 0.03287 C -0.07369 0.03565 -0.07369 0.03843 -0.07317 0.04121 C -0.07278 0.04306 -0.07174 0.04445 -0.07122 0.04607 C -0.06901 0.05324 -0.06614 0.05996 -0.06471 0.06783 C -0.06237 0.08033 -0.06549 0.06482 -0.06184 0.07778 C -0.06145 0.0794 -0.06132 0.08125 -0.06093 0.08287 C -0.05976 0.08774 -0.05859 0.09306 -0.05716 0.09769 C -0.05612 0.10139 -0.05468 0.1044 -0.05338 0.10787 C -0.05247 0.11042 -0.05182 0.11366 -0.05065 0.11621 C -0.04987 0.1176 -0.04856 0.11806 -0.04778 0.11945 C -0.04674 0.1213 -0.04622 0.12431 -0.04505 0.12616 C -0.04388 0.12778 -0.04244 0.12801 -0.04127 0.1294 C -0.02994 0.14329 -0.03697 0.13936 -0.02903 0.14283 C -0.02187 0.15047 -0.02604 0.14676 -0.01588 0.15278 L -0.01315 0.1544 L 0.01784 0.15116 C 0.02032 0.1507 0.02292 0.15047 0.02526 0.14954 C 0.02696 0.14885 0.02839 0.14699 0.02995 0.14607 C 0.0362 0.14306 0.04245 0.13982 0.0487 0.13774 C 0.05248 0.13658 0.05625 0.13658 0.06003 0.13611 C 0.0655 0.13403 0.06836 0.13357 0.07318 0.1294 C 0.07409 0.12848 0.075 0.12732 0.07592 0.12616 C 0.0823 0.09977 0.07487 0.13195 0.08347 0.08611 C 0.08464 0.0794 0.08646 0.07292 0.08724 0.06621 C 0.0875 0.06343 0.08763 0.06042 0.08816 0.05787 C 0.08959 0.05 0.09154 0.04236 0.09284 0.03449 C 0.09297 0.03357 0.09662 0.00672 0.09753 -0.00231 C 0.09792 -0.00601 0.09818 -0.00995 0.09844 -0.01389 C 0.09818 -0.02338 0.09844 -0.03287 0.09753 -0.04213 C 0.09662 -0.05185 0.0931 -0.05787 0.08907 -0.06389 C 0.08737 -0.06643 0.08542 -0.06875 0.08347 -0.0706 C 0.08217 -0.07176 0.08086 -0.07245 0.07969 -0.07384 C 0.07097 -0.08472 0.07735 -0.08032 0.07123 -0.08379 C 0.06849 -0.08773 0.06563 -0.09166 0.06276 -0.0956 C 0.06198 -0.09676 0.06094 -0.09768 0.06003 -0.09884 C 0.05743 -0.10208 0.05508 -0.10601 0.05248 -0.10879 C 0.0517 -0.10972 0.05053 -0.10972 0.04974 -0.11064 C 0.04766 -0.1125 0.04597 -0.11527 0.04401 -0.11713 C 0.04167 -0.11967 0.03907 -0.12176 0.03659 -0.12384 C 0.03568 -0.12453 0.03464 -0.12476 0.03373 -0.12546 C 0.03269 -0.12639 0.03191 -0.12777 0.03099 -0.12893 C 0.01901 -0.12824 0.00717 -0.1287 -0.00468 -0.12731 C -0.00664 -0.12708 -0.00846 -0.12523 -0.01028 -0.12384 C -0.01406 -0.12129 -0.01783 -0.11828 -0.02161 -0.11551 C -0.02408 -0.11111 -0.02487 -0.10902 -0.02812 -0.10555 C -0.03138 -0.10185 -0.0319 -0.10301 -0.03463 -0.09884 C -0.04231 -0.08726 -0.03437 -0.09722 -0.04309 -0.08055 C -0.05 -0.06736 -0.05963 -0.05787 -0.06471 -0.04213 C -0.06718 -0.03449 -0.06992 -0.02685 -0.07213 -0.01898 C -0.07408 -0.01226 -0.07434 -0.00601 -0.075 0.00116 C -0.07565 0.02223 -0.07604 0.04329 -0.07682 0.06436 C -0.07721 0.07338 -0.0802 0.08311 -0.08151 0.09121 C -0.08268 0.09815 -0.08346 0.10556 -0.08437 0.11274 C -0.08463 0.12315 -0.08489 0.14607 -0.08619 0.15949 C -0.08671 0.16389 -0.0875 0.16829 -0.08815 0.17269 C -0.08919 0.19306 -0.08958 0.19537 -0.08997 0.21945 C -0.09114 0.27755 -0.0901 0.27084 -0.09192 0.31274 C -0.09218 0.31899 -0.09244 0.325 -0.09283 0.33102 C -0.09335 0.33866 -0.09492 0.35139 -0.09557 0.35787 C -0.09843 0.38658 -0.09674 0.37084 -0.09843 0.39445 C -0.09895 0.40232 -0.09974 0.40996 -0.10026 0.41783 C -0.10065 0.43102 -0.10078 0.44445 -0.1013 0.45787 C -0.10143 0.46343 -0.10195 0.46875 -0.10221 0.47454 C -0.10286 0.48889 -0.10338 0.50324 -0.10403 0.51783 C -0.1026 0.59491 -0.0996 0.58982 -0.10403 0.63936 C -0.10429 0.64167 -0.10455 0.64399 -0.10494 0.64607 C -0.10585 0.65 -0.1069 0.65394 -0.10781 0.65787 C -0.1082 0.6625 -0.11041 0.6794 -0.10781 0.68287 C -0.1052 0.68611 -0.10156 0.68172 -0.09843 0.68102 C -0.09401 0.6801 -0.08971 0.67894 -0.08528 0.67778 C -0.08007 0.67408 -0.07994 0.67454 -0.075 0.66783 C -0.07395 0.66621 -0.0733 0.66412 -0.07213 0.66274 C -0.07044 0.66065 -0.06835 0.65973 -0.06653 0.65787 C -0.06054 0.65139 -0.05559 0.64607 -0.05065 0.63774 C -0.04609 0.6301 -0.04244 0.62107 -0.0375 0.61436 C -0.02981 0.60417 -0.02682 0.60047 -0.01783 0.58449 C -0.01692 0.58287 -0.01601 0.58102 -0.01497 0.5794 C -0.01002 0.57153 -0.00468 0.56436 -4.375E-6 0.55602 C 0.00248 0.55162 0.00495 0.54699 0.00756 0.54283 C 0.00834 0.54144 0.00938 0.54074 0.01029 0.53936 C 0.01316 0.53565 0.01602 0.53172 0.01875 0.52778 C 0.0198 0.52616 0.02058 0.52431 0.02162 0.52269 C 0.02409 0.51875 0.0267 0.51528 0.02904 0.51111 C 0.03021 0.50903 0.03073 0.50649 0.03191 0.5044 C 0.04454 0.48172 0.03112 0.50741 0.04219 0.49121 C 0.04649 0.48473 0.04961 0.47616 0.05443 0.47107 C 0.06407 0.46088 0.0612 0.46436 0.075 0.44283 C 0.07761 0.43866 0.07995 0.4338 0.08256 0.4294 C 0.08412 0.42662 0.08555 0.42361 0.08724 0.42107 C 0.09219 0.41343 0.09701 0.40533 0.10222 0.39769 C 0.10391 0.39514 0.10599 0.39352 0.10782 0.39121 C 0.11016 0.38797 0.11224 0.38449 0.11433 0.38102 C 0.11628 0.37801 0.11797 0.37408 0.12006 0.37107 C 0.1254 0.36343 0.13204 0.35811 0.13685 0.34954 C 0.13776 0.34769 0.13868 0.34607 0.13972 0.34445 C 0.1431 0.33889 0.14701 0.33264 0.15092 0.32778 C 0.1556 0.32223 0.16107 0.31829 0.16498 0.31111 C 0.16745 0.30672 0.16993 0.30209 0.17253 0.29769 C 0.17331 0.29653 0.17448 0.29561 0.17526 0.29445 C 0.17722 0.29167 0.17904 0.28889 0.18099 0.28611 C 0.18217 0.28426 0.1836 0.28311 0.18464 0.28102 C 0.1879 0.2757 0.19089 0.26991 0.19401 0.26436 L 0.21094 0.23449 C 0.21342 0.2301 0.2155 0.22477 0.21849 0.22107 L 0.23816 0.19607 C 0.23907 0.19491 0.23985 0.19352 0.24089 0.19283 L 0.24558 0.18936 C 0.24974 0.18195 0.24896 0.18287 0.25599 0.17616 C 0.25743 0.17477 0.25912 0.17431 0.26068 0.17269 C 0.26263 0.17084 0.26433 0.16806 0.26628 0.16621 C 0.26993 0.1625 0.2737 0.15926 0.27748 0.15602 C 0.27904 0.15486 0.28073 0.15417 0.28217 0.15278 C 0.29076 0.14468 0.30066 0.13982 0.30756 0.12778 C 0.30873 0.12547 0.3099 0.12292 0.3112 0.12107 C 0.3198 0.10949 0.31706 0.11389 0.32344 0.10787 C 0.33178 0.09977 0.32722 0.10232 0.33373 0.09954 C 0.34805 0.08149 0.33776 0.09329 0.35248 0.0794 C 0.35534 0.07686 0.35795 0.07338 0.36094 0.07107 C 0.36928 0.06459 0.37813 0.05996 0.3862 0.05278 C 0.38816 0.05116 0.38998 0.04908 0.39193 0.04769 C 0.3931 0.04699 0.39441 0.04676 0.39558 0.04607 C 0.40131 0.04283 0.40704 0.04005 0.4125 0.03611 C 0.41459 0.03449 0.41602 0.03125 0.4181 0.0294 C 0.4224 0.02593 0.42813 0.02223 0.43308 0.02107 C 0.4362 0.02037 0.43933 0.01991 0.44245 0.01945 C 0.44623 0.01783 0.45 0.01644 0.45378 0.01436 C 0.46485 0.0088 0.46498 0.00579 0.47904 0.00116 C 0.49089 -0.00277 0.48594 -0.00092 0.49401 -0.00393 C 0.49974 -0.00879 0.50521 -0.01435 0.51094 -0.01898 C 0.51211 -0.0199 0.51342 -0.0199 0.51472 -0.0206 L 0.53151 -0.02893 C 0.53282 -0.02939 0.53412 -0.02986 0.53529 -0.03055 C 0.53946 -0.03287 0.54714 -0.03889 0.55131 -0.04051 C 0.5556 -0.04213 0.56003 -0.04259 0.56433 -0.04398 C 0.57006 -0.04537 0.57553 -0.04768 0.58125 -0.04884 C 0.58907 -0.05046 0.60469 -0.05231 0.60469 -0.05231 C 0.61094 -0.05439 0.61706 -0.0574 0.62344 -0.05879 C 0.62865 -0.06018 0.63412 -0.05926 0.63933 -0.06064 C 0.64076 -0.06088 0.64167 -0.06342 0.6431 -0.06389 C 0.65209 -0.0662 0.67032 -0.06898 0.67032 -0.06898 C 0.68646 -0.07708 0.66537 -0.06666 0.69649 -0.07893 C 0.7 -0.08032 0.70339 -0.0824 0.70691 -0.08379 C 0.71211 -0.08634 0.71758 -0.08819 0.72279 -0.09051 C 0.72722 -0.09259 0.73151 -0.09537 0.73594 -0.09722 C 0.7418 -0.09976 0.74792 -0.10115 0.75378 -0.10393 C 0.75756 -0.10555 0.7612 -0.10879 0.76498 -0.11064 C 0.76745 -0.11157 0.77006 -0.11273 0.77253 -0.11389 C 0.77344 -0.11435 0.77435 -0.11527 0.77526 -0.11551 C 0.77722 -0.1162 0.77904 -0.11666 0.78086 -0.11713 C 0.78503 -0.10879 0.78933 -0.10092 0.7931 -0.09213 C 0.80026 -0.07592 0.80196 -0.06759 0.80717 -0.04884 C 0.80977 -0.02615 0.8056 -0.0618 0.81185 -0.01713 C 0.82214 0.05602 0.81211 -0.00347 0.825 0.06783 C 0.82683 0.09561 0.82878 0.12338 0.8306 0.15116 C 0.83099 0.15602 0.83099 0.16111 0.83151 0.16621 C 0.8349 0.19769 0.83386 0.1838 0.83529 0.20787 C 0.83555 0.21829 0.83607 0.22894 0.8362 0.23936 C 0.83972 0.53357 0.83256 0.42639 0.83998 0.53287 C 0.84024 0.54954 0.83985 0.56621 0.84089 0.58287 C 0.84115 0.58588 0.84362 0.58797 0.84375 0.59121 C 0.84428 0.625 0.84362 0.6588 0.84284 0.69283 C 0.84258 0.70186 0.83959 0.71204 0.83711 0.71945 C 0.83568 0.72408 0.83451 0.72894 0.83243 0.73287 C 0.83073 0.73611 0.8254 0.73936 0.82305 0.74121 C 0.81745 0.74051 0.81172 0.74167 0.80625 0.73936 C 0.80365 0.7382 0.80196 0.73357 0.79961 0.73102 C 0.79545 0.72686 0.79076 0.72361 0.78659 0.71945 C 0.77305 0.70579 0.75977 0.69144 0.74623 0.67778 C 0.7431 0.67454 0.72461 0.65787 0.72097 0.65278 C 0.7168 0.64723 0.71185 0.64329 0.70873 0.63611 C 0.70443 0.62593 0.70638 0.62917 0.69844 0.61945 C 0.67696 0.59306 0.70769 0.64028 0.66094 0.57107 C 0.65717 0.56551 0.65352 0.55973 0.64961 0.5544 C 0.64571 0.54908 0.64128 0.54514 0.6375 0.53936 C 0.63347 0.53334 0.62956 0.52686 0.62526 0.52107 C 0.62279 0.51783 0.62019 0.51459 0.61784 0.51111 C 0.61185 0.50232 0.61849 0.50926 0.6112 0.50278 C 0.60873 0.49769 0.60651 0.49236 0.60378 0.48774 C 0.60183 0.48449 0.59935 0.48241 0.59714 0.4794 C 0.59362 0.47454 0.5905 0.46899 0.58685 0.46436 C 0.58373 0.46065 0.58047 0.45695 0.57748 0.45278 C 0.57579 0.45024 0.57461 0.44676 0.57279 0.44445 C 0.54675 0.40834 0.57422 0.45093 0.54935 0.41274 C 0.54831 0.41111 0.54753 0.40926 0.54662 0.40787 C 0.54128 0.39931 0.53633 0.39028 0.5306 0.38287 C 0.52566 0.37616 0.52071 0.36922 0.51563 0.36274 C 0.5142 0.36088 0.51237 0.35973 0.51094 0.35787 C 0.50417 0.34815 0.49792 0.33774 0.49128 0.32778 C 0.48816 0.32315 0.4849 0.31899 0.48191 0.31436 C 0.47969 0.31111 0.47761 0.30764 0.47526 0.3044 C 0.47123 0.29885 0.46706 0.29352 0.46316 0.28774 C 0.46055 0.28403 0.45821 0.27986 0.4556 0.27616 C 0.4517 0.27037 0.4474 0.26528 0.44349 0.25949 C 0.4392 0.25301 0.43542 0.24584 0.43125 0.23936 C 0.42279 0.22616 0.4198 0.22269 0.41159 0.21111 C 0.41003 0.2088 0.4086 0.20625 0.40691 0.2044 L 0.37592 0.17107 C 0.37396 0.16899 0.37227 0.16621 0.37032 0.16436 C 0.36849 0.16274 0.36654 0.16135 0.36472 0.15949 L 0.32435 0.11783 C 0.32214 0.11551 0.32006 0.1132 0.31784 0.11111 C 0.31589 0.10949 0.31394 0.10811 0.31224 0.10602 C 0.31081 0.10463 0.30977 0.10255 0.30847 0.10116 C 0.30691 0.09931 0.30521 0.09815 0.30378 0.09607 C 0.30209 0.09375 0.30079 0.09005 0.29909 0.08774 C 0.29701 0.08519 0.29454 0.08357 0.29245 0.08102 C 0.28503 0.07223 0.29089 0.07593 0.28412 0.07269 C 0.27995 0.06829 0.27618 0.0632 0.27188 0.05949 C 0.26941 0.05718 0.2668 0.05533 0.26433 0.05278 C 0.26172 0.04977 0.25951 0.04584 0.25691 0.04283 C 0.25508 0.04074 0.253 0.03982 0.25131 0.03774 C 0.25013 0.03658 0.24948 0.03426 0.24844 0.03287 C 0.24441 0.02732 0.23412 0.01482 0.22878 0.00949 C 0.22696 0.00764 0.225 0.00625 0.22318 0.0044 C 0.22214 0.00348 0.22136 0.00209 0.22032 0.00116 C 0.21758 -0.00139 0.21459 -0.00301 0.21185 -0.00555 C 0.21029 -0.00694 0.20886 -0.00902 0.20717 -0.01064 C 0.20287 -0.01458 0.19831 -0.01782 0.19401 -0.02222 C 0.18933 -0.02731 0.18451 -0.03194 0.17995 -0.03726 C 0.17605 -0.04189 0.17266 -0.04768 0.16875 -0.05231 C 0.1668 -0.05439 0.1642 -0.05509 0.16224 -0.05717 C 0.16042 -0.05902 0.15925 -0.06226 0.15756 -0.06389 C 0.15326 -0.06782 0.1487 -0.07037 0.14441 -0.07384 C 0.1431 -0.075 0.1418 -0.07592 0.14063 -0.07731 C 0.13842 -0.07939 0.13633 -0.08217 0.13412 -0.08379 C 0.13256 -0.08495 0.13099 -0.08495 0.12943 -0.08564 C 0.12813 -0.08611 0.12683 -0.08657 0.12566 -0.08726 C 0.12266 -0.0912 0.12162 -0.09328 0.1181 -0.0956 C 0.11693 -0.09629 0.11563 -0.09652 0.11433 -0.09722 C 0.10391 -0.10416 0.11693 -0.09629 0.10782 -0.10555 C 0.10665 -0.10671 0.10534 -0.10648 0.10404 -0.10717 C 0.10157 -0.10879 0.09909 -0.11088 0.09662 -0.11226 C 0.09089 -0.11527 0.07331 -0.12152 0.06941 -0.12546 C 0.05704 -0.13819 0.06901 -0.12685 0.05248 -0.13889 C 0.05053 -0.14027 0.04883 -0.14236 0.04688 -0.14398 C 0.04415 -0.14629 0.04128 -0.14814 0.03842 -0.15046 C 0.03659 -0.15208 0.03477 -0.15393 0.03282 -0.15555 C 0.02852 -0.15902 0.02396 -0.1618 0.01967 -0.16551 C 0.01849 -0.16666 0.01732 -0.16805 0.01589 -0.16898 C 0.01342 -0.17037 0.0056 -0.17176 0.00378 -0.17222 C 0.00248 -0.17338 0.00118 -0.1743 -4.375E-6 -0.17546 C -0.00091 -0.17662 -0.00169 -0.17824 -0.00286 -0.17893 C -0.00494 -0.18009 -0.00716 -0.18009 -0.00937 -0.18055 C -0.01093 -0.18171 -0.01237 -0.1831 -0.01406 -0.18379 C -0.01588 -0.18472 -0.01783 -0.18472 -0.01966 -0.18564 C -0.0207 -0.18588 -0.02148 -0.18703 -0.02252 -0.18726 C -0.02526 -0.18796 -0.02812 -0.18842 -0.03099 -0.18889 C -0.04192 -0.18819 -0.05052 -0.19514 -0.05807 -0.18379 C -0.05911 -0.1824 -0.06015 -0.18078 -0.06093 -0.17893 C -0.06484 -0.17014 -0.07213 -0.15231 -0.07213 -0.15231 C -0.07252 -0.14953 -0.07252 -0.14652 -0.07317 -0.14398 C -0.07591 -0.1324 -0.07877 -0.12546 -0.08255 -0.11551 C -0.08984 -0.06111 -0.08737 -0.08356 -0.09088 -0.04884 C -0.09062 0.02176 -0.09062 0.09213 -0.08997 0.16274 C -0.08971 0.19838 -0.08893 0.2338 -0.08815 0.26945 C -0.08802 0.27223 -0.08763 0.275 -0.08724 0.27778 C -0.08645 0.28287 -0.08567 0.28542 -0.08346 0.28936 C -0.07981 0.29584 -0.07656 0.30348 -0.07213 0.30787 C -0.06796 0.31204 -0.06289 0.31274 -0.05807 0.31436 C -0.04505 0.31922 -0.04101 0.31922 -0.02903 0.32107 C -0.00559 0.33149 -0.03007 0.32176 -0.00651 0.32778 C 0.00066 0.32963 0.00782 0.33241 0.01498 0.33449 C 0.0181 0.33519 0.02123 0.33611 0.02435 0.33611 L 0.15092 0.33774 L 0.37318 0.32269 C 0.37566 0.32269 0.37813 0.32153 0.3806 0.32107 C 0.38594 0.32037 0.39128 0.31991 0.39662 0.31945 C 0.47357 0.28519 0.39792 0.3176 0.61875 0.31436 C 0.62579 0.31436 0.63151 0.31204 0.63842 0.31111 C 0.64805 0.30973 0.65782 0.3088 0.66745 0.30787 L 0.70404 0.30949 C 0.71433 0.31019 0.71211 0.31111 0.72188 0.31436 C 0.72409 0.31505 0.72618 0.31551 0.72839 0.31621 C 0.73698 0.32107 0.72852 0.31644 0.74805 0.32269 C 0.74935 0.32315 0.75066 0.32385 0.75183 0.32454 C 0.75469 0.3257 0.75756 0.32639 0.76029 0.32778 C 0.76224 0.32871 0.76394 0.33079 0.76589 0.33102 C 0.77305 0.33241 0.78034 0.33218 0.7875 0.33287 C 0.78933 0.33449 0.79115 0.33635 0.7931 0.33774 C 0.79688 0.34028 0.80053 0.34144 0.8043 0.34283 C 0.80625 0.34491 0.80821 0.34676 0.81003 0.34954 C 0.81237 0.35301 0.81394 0.35811 0.81654 0.36111 C 0.81745 0.36227 0.81862 0.36297 0.81941 0.36436 C 0.82045 0.36644 0.8211 0.36899 0.82214 0.37107 C 0.8237 0.37408 0.82526 0.37662 0.82683 0.3794 C 0.82878 0.38982 0.82657 0.3801 0.83243 0.39445 C 0.8336 0.39699 0.83425 0.4 0.83529 0.40278 C 0.84141 0.41829 0.83711 0.4044 0.84089 0.41783 C 0.84154 0.42338 0.84206 0.42894 0.84284 0.43449 C 0.84297 0.43611 0.84375 0.43774 0.84375 0.43936 C 0.84375 0.45834 0.84362 0.47732 0.84284 0.49607 C 0.84271 0.49908 0.84193 0.50186 0.84089 0.5044 C 0.83542 0.51899 0.82826 0.53866 0.81941 0.54954 C 0.80873 0.5625 0.80105 0.56713 0.78842 0.57454 C 0.78217 0.57801 0.76276 0.58843 0.75378 0.59121 C 0.73008 0.59838 0.71719 0.6007 0.69375 0.6044 C 0.69024 0.6051 0.64388 0.61274 0.62995 0.61274 L 0.06654 0.61436 L 0.01029 0.61274 C 0.00899 0.61274 0.00782 0.61158 0.00651 0.61111 C -0.00117 0.60857 -0.00937 0.60764 -0.01692 0.60278 C -0.01822 0.60186 -0.0194 0.60047 -0.02057 0.59954 C -0.02278 0.59769 -0.025 0.5963 -0.02721 0.59445 C -0.02903 0.59283 -0.03085 0.59098 -0.03281 0.58936 C -0.0427 0.58149 -0.03164 0.59213 -0.04596 0.5794 C -0.05026 0.5757 -0.05182 0.57361 -0.05533 0.56945 C -0.05625 0.56667 -0.05742 0.56412 -0.05807 0.56111 C -0.05937 0.55579 -0.06002 0.55 -0.06093 0.54445 C -0.06132 0.54213 -0.06145 0.53982 -0.06184 0.53774 C -0.06302 0.53218 -0.06432 0.52662 -0.06562 0.52107 C -0.06588 0.51436 -0.06614 0.50764 -0.06653 0.50116 C -0.0677 0.48334 -0.0677 0.48449 -0.0694 0.47269 C -0.06901 0.35834 -0.06966 0.24375 -0.06849 0.1294 C -0.06835 0.12524 -0.06653 0.12176 -0.06562 0.11783 C -0.06406 0.11088 -0.0625 0.09977 -0.05911 0.09445 C -0.0569 0.09098 -0.04882 0.07824 -0.04596 0.07616 C -0.03359 0.0669 -0.03164 0.0669 -0.02161 0.06436 L -4.375E-6 0.05278 C 0.00248 0.05139 0.00508 0.0507 0.00756 0.04954 C 0.02422 0.04121 0.01537 0.04422 0.02722 0.04121 C 0.03256 0.03774 0.03763 0.0338 0.0431 0.03102 C 0.05638 0.02477 0.06029 0.02639 0.07409 0.02454 C 0.07683 0.02408 0.07969 0.02292 0.08256 0.02269 L 0.19779 0.02107 L 0.32526 0.01436 C 0.32904 0.01412 0.33282 0.01274 0.33659 0.01274 L 0.49401 0.02107 C 0.58191 0.03843 0.52774 0.03172 0.65717 0.02778 C 0.65873 0.02732 0.66029 0.02662 0.66185 0.02616 C 0.68516 0.01922 0.71446 0.02199 0.73399 0.02107 C 0.73659 0.02061 0.73907 0.02014 0.74154 0.01945 C 0.74258 0.01922 0.74336 0.01829 0.74441 0.01783 C 0.74649 0.01667 0.74883 0.01574 0.75092 0.01436 C 0.75248 0.01343 0.75404 0.01181 0.7556 0.01111 C 0.76628 0.00602 0.7573 0.01227 0.76407 0.00787 C 0.78138 -0.00347 0.77357 -0.00069 0.78464 -0.00393 C 0.7862 -0.00509 0.78776 -0.00625 0.78933 -0.00717 C 0.79323 -0.00972 0.79167 -0.00787 0.79597 -0.01226 C 0.79779 -0.01412 0.80092 -0.01851 0.80248 -0.0206 C 0.80274 -0.02222 0.80391 -0.02407 0.80339 -0.02546 C 0.8017 -0.03171 0.79818 -0.03472 0.79493 -0.03726 C 0.79284 -0.03889 0.79063 -0.04074 0.78842 -0.04213 C 0.78594 -0.04398 0.78334 -0.04514 0.78086 -0.04722 C 0.77149 -0.05486 0.78151 -0.05092 0.76967 -0.05393 C 0.76003 -0.05949 0.75131 -0.06504 0.74063 -0.06713 L 0.7237 -0.0706 C 0.72149 -0.07176 0.71941 -0.07338 0.71719 -0.07384 C 0.71316 -0.075 0.70899 -0.07476 0.70495 -0.07546 C 0.70313 -0.07592 0.70118 -0.07662 0.69935 -0.07731 L 0.55313 -0.07384 C 0.54961 -0.07384 0.54623 -0.07222 0.54284 -0.07222 L 0.36745 -0.07384 C 0.34727 -0.07685 0.34701 -0.07708 0.31784 -0.07893 C 0.30248 -0.07986 0.28724 -0.08009 0.27188 -0.08055 C 0.26498 -0.08101 0.25808 -0.08125 0.25131 -0.08217 C 0.24961 -0.0824 0.24818 -0.08356 0.24662 -0.08379 C 0.24375 -0.08449 0.24089 -0.08495 0.23816 -0.08564 C 0.22865 -0.0875 0.22878 -0.08773 0.21745 -0.09051 C 0.21068 -0.09236 0.20378 -0.09351 0.19688 -0.0956 C 0.18568 -0.09884 0.17448 -0.10277 0.16316 -0.10555 C 0.15873 -0.10671 0.1543 -0.10764 0.15 -0.10879 C 0.1487 -0.10926 0.14753 -0.11018 0.14623 -0.11064 C 0.14219 -0.11134 0.13816 -0.11157 0.13412 -0.11226 C 0.10873 -0.12268 0.13191 -0.11389 0.11537 -0.11898 C 0.11029 -0.12037 0.10534 -0.12268 0.10026 -0.12384 C 0.09623 -0.12476 0.09219 -0.125 0.08816 -0.12546 C 0.08529 -0.12592 0.08256 -0.12662 0.07969 -0.12731 L 0.06941 -0.12893 C 0.05717 -0.12777 0.04493 -0.12893 0.03282 -0.12546 C 0.0224 -0.12268 0.02253 -0.11666 0.01589 -0.10879 C 0.01381 -0.10648 0.01133 -0.10509 0.00938 -0.10231 C 0.00599 -0.09722 0.00222 -0.09236 -4.375E-6 -0.08564 C -0.00286 -0.07662 -0.00638 -0.06851 -0.00846 -0.05879 C -0.01276 -0.03819 -0.00989 -0.05324 -0.01315 -0.03379 C -0.01341 -0.03217 -0.0138 -0.03055 -0.01406 -0.02893 C -0.01536 -0.01944 -0.01783 -0.00046 -0.01783 -0.00046 C -0.01692 0.03843 -0.01849 0.07778 -0.01497 0.11621 C -0.01302 0.13727 -0.00911 0.15903 -0.00182 0.17616 C 0.00404 0.19005 0.00912 0.20533 0.01589 0.21783 C 0.025 0.23426 0.04428 0.2507 0.05534 0.25949 C 0.06094 0.26389 0.06641 0.26875 0.07214 0.27269 C 0.07644 0.2757 0.09428 0.28357 0.09662 0.28449 C 0.10183 0.28611 0.10717 0.28658 0.1125 0.28774 C 0.13125 0.29236 0.13399 0.29445 0.15378 0.29769 C 0.16563 0.29977 0.17748 0.30116 0.18933 0.30278 C 0.19974 0.30047 0.21003 0.29861 0.22032 0.29607 C 0.22318 0.29537 0.22631 0.29537 0.22878 0.29283 C 0.23451 0.28681 0.23881 0.27662 0.24467 0.27107 C 0.27865 0.23889 0.23724 0.27917 0.27474 0.23936 C 0.28243 0.23125 0.29024 0.22361 0.29818 0.21621 C 0.30586 0.20857 0.31446 0.20371 0.32162 0.19445 C 0.33881 0.17199 0.32696 0.18681 0.35157 0.15949 C 0.35977 0.15024 0.3573 0.14838 0.37409 0.13936 L 0.38347 0.13449 C 0.38464 0.1338 0.38594 0.13334 0.38724 0.13287 L 0.40495 0.12616 C 0.42344 0.12778 0.44206 0.12639 0.46029 0.13102 C 0.46641 0.13264 0.47162 0.13982 0.47722 0.14445 C 0.47826 0.14537 0.47917 0.1463 0.47995 0.14769 C 0.48178 0.15093 0.48321 0.1544 0.48464 0.15787 C 0.48607 0.16088 0.48711 0.16459 0.48842 0.16783 C 0.49024 0.17176 0.49232 0.17524 0.49401 0.1794 C 0.49519 0.18218 0.49714 0.19167 0.49779 0.19445 C 0.49818 0.20047 0.49857 0.20672 0.4987 0.21274 C 0.49922 0.2294 0.49844 0.2463 0.49974 0.26274 C 0.5004 0.27269 0.50469 0.28843 0.50808 0.29769 C 0.5099 0.30232 0.51198 0.30649 0.51381 0.31111 C 0.51472 0.31366 0.5155 0.31667 0.51654 0.31945 C 0.51784 0.32269 0.52201 0.33195 0.52409 0.33449 C 0.53112 0.34329 0.53724 0.35625 0.54558 0.35949 C 0.54727 0.35996 0.56407 0.36713 0.57006 0.36783 C 0.57722 0.36852 0.58438 0.36899 0.59154 0.36945 C 0.59688 0.36783 0.60287 0.36922 0.60756 0.36436 C 0.61329 0.35834 0.62891 0.33357 0.63568 0.31783 C 0.63855 0.31065 0.64141 0.30348 0.64401 0.29607 C 0.64701 0.28797 0.65013 0.27986 0.65248 0.27107 C 0.65482 0.2625 0.65638 0.25348 0.65808 0.24445 C 0.66159 0.22686 0.66342 0.19746 0.66472 0.18449 C 0.66368 0.15394 0.66381 0.12315 0.66185 0.09283 C 0.66159 0.08774 0.65196 0.06204 0.65157 0.06111 C 0.64792 0.05324 0.64375 0.04607 0.63933 0.03936 C 0.6323 0.02894 0.61003 0.02061 0.60756 0.01945 C 0.59857 0.01528 0.57774 0.00834 0.56901 0.00787 C 0.54597 0.00602 0.52279 0.00672 0.49974 0.00602 C 0.4168 0.00996 0.45248 -0.00671 0.4181 0.01783 C 0.41719 0.01852 0.41628 0.01899 0.41537 0.01945 C 0.41159 0.02524 0.40013 0.04051 0.39662 0.05116 C 0.39141 0.06621 0.38594 0.08125 0.38256 0.09769 C 0.3806 0.10672 0.37904 0.11574 0.37683 0.12454 C 0.3737 0.13658 0.37032 0.14861 0.36745 0.16111 C 0.36693 0.16389 0.36654 0.1669 0.36563 0.16945 C 0.3612 0.18195 0.35743 0.19561 0.35157 0.20602 C 0.3461 0.21574 0.34024 0.225 0.33568 0.23611 C 0.33086 0.24769 0.3267 0.26019 0.32162 0.27107 C 0.32006 0.27454 0.31862 0.27801 0.31693 0.28102 C 0.31576 0.28311 0.31433 0.28426 0.31316 0.28611 C 0.31055 0.28982 0.30834 0.29422 0.3056 0.29769 C 0.30235 0.30209 0.29896 0.30625 0.29532 0.30949 C 0.28529 0.31829 0.27318 0.32477 0.2625 0.33102 C 0.24896 0.32755 0.21693 0.32246 0.19974 0.31111 C 0.19597 0.3088 0.19284 0.30417 0.18933 0.30116 C 0.18477 0.29699 0.17982 0.29399 0.17526 0.28936 C 0.16576 0.27986 0.1461 0.25301 0.13972 0.24283 C 0.13373 0.23334 0.128 0.22361 0.12188 0.21436 C 0.1168 0.20672 0.1112 0.2 0.10599 0.19283 C 0.10287 0.18403 0.0948 0.16389 0.09284 0.15116 C 0.08907 0.12686 0.09454 0.14329 0.08998 0.13102 C 0.08776 0.11343 0.08425 0.09144 0.08907 0.07454 C 0.09219 0.06343 0.09948 0.05741 0.10599 0.05278 C 0.1155 0.04607 0.12592 0.04491 0.13594 0.04121 C 0.1642 0.03056 0.15313 0.03334 0.17995 0.03102 C 0.18308 0.03056 0.1862 0.02871 0.18933 0.0294 C 0.30092 0.05186 0.2737 0.04028 0.32058 0.06111 C 0.34766 0.08889 0.33269 0.06922 0.35808 0.11783 C 0.36029 0.12176 0.36263 0.12524 0.36472 0.1294 C 0.37787 0.15602 0.38138 0.16204 0.39375 0.19121 C 0.3948 0.19375 0.39558 0.19676 0.39662 0.19954 C 0.40157 0.23519 0.40352 0.24121 0.39753 0.29283 C 0.39584 0.30695 0.39063 0.31899 0.3862 0.33102 C 0.38412 0.33727 0.38243 0.34399 0.37969 0.34954 C 0.37435 0.36042 0.36316 0.37732 0.35534 0.38449 C 0.3487 0.39028 0.34193 0.39699 0.33464 0.39954 C 0.31133 0.40741 0.32162 0.4051 0.30378 0.40787 L 0.22683 0.4044 C 0.22344 0.40417 0.2198 0.40486 0.21654 0.40278 C 0.20625 0.3963 0.19662 0.38727 0.18659 0.3794 C 0.18568 0.37778 0.18438 0.37662 0.18373 0.37454 C 0.17813 0.35602 0.17982 0.35139 0.17904 0.32778 C 0.17878 0.30672 0.1767 0.28542 0.17813 0.26436 C 0.18008 0.23565 0.18204 0.20556 0.18933 0.1794 C 0.19297 0.16667 0.20235 0.16227 0.20912 0.1544 C 0.22761 0.13287 0.23529 0.14028 0.26433 0.13287 C 0.27253 0.13611 0.28138 0.13611 0.28881 0.14283 C 0.29349 0.14699 0.29558 0.15718 0.29909 0.16436 C 0.29974 0.16598 0.31459 0.19723 0.31589 0.20116 C 0.33217 0.24653 0.32383 0.22176 0.34037 0.27616 C 0.34362 0.3051 0.34336 0.29931 0.33933 0.3544 C 0.33907 0.35787 0.33711 0.36042 0.33568 0.36274 C 0.33308 0.36667 0.3293 0.3669 0.32631 0.36783 C 0.31628 0.36389 0.30586 0.36204 0.29623 0.35602 C 0.29219 0.35371 0.28907 0.34792 0.28594 0.34283 C 0.28282 0.3375 0.27709 0.32477 0.27474 0.31621 C 0.27305 0.31019 0.27162 0.30394 0.27006 0.29769 C 0.26928 0.27547 0.26784 0.24792 0.27006 0.22616 C 0.27058 0.21991 0.2724 0.21412 0.27474 0.20949 C 0.28125 0.19607 0.28855 0.18403 0.29623 0.17269 C 0.2987 0.16922 0.30183 0.16806 0.30469 0.16621 C 0.31836 0.15695 0.31654 0.15857 0.32904 0.1544 C 0.33659 0.15602 0.34441 0.1551 0.35157 0.15949 C 0.35691 0.1625 0.36094 0.17037 0.36563 0.17616 C 0.37305 0.18519 0.37318 0.18889 0.38151 0.20602 C 0.38334 0.23241 0.38503 0.2463 0.38256 0.27454 C 0.38178 0.28218 0.38047 0.29005 0.37787 0.29607 C 0.375 0.30278 0.37045 0.30649 0.36654 0.31111 C 0.36485 0.3132 0.3629 0.31505 0.36094 0.31621 C 0.35599 0.31852 0.35092 0.31945 0.34597 0.32107 C 0.3431 0.31945 0.33998 0.31899 0.3375 0.31621 C 0.33269 0.31065 0.32592 0.28218 0.32526 0.2794 C 0.31954 0.25556 0.31954 0.25371 0.31693 0.23449 C 0.31615 0.21598 0.31433 0.1919 0.31875 0.17454 C 0.32097 0.16574 0.32553 0.15926 0.32995 0.1544 C 0.33295 0.15116 0.33685 0.15232 0.34037 0.15116 C 0.35 0.15324 0.36003 0.15278 0.36941 0.15787 C 0.37279 0.15973 0.37683 0.17107 0.37683 0.17107 C 0.37891 0.20764 0.37982 0.21412 0.37409 0.26783 C 0.37357 0.27176 0.37058 0.27361 0.36849 0.27454 C 0.36381 0.27639 0.35912 0.27547 0.35443 0.27616 C 0.33946 0.27084 0.33269 0.27755 0.32631 0.25787 C 0.32526 0.25463 0.325 0.25116 0.32435 0.24769 C 0.32396 0.23496 0.32123 0.21297 0.32722 0.20116 C 0.33112 0.19329 0.33868 0.19236 0.34401 0.19121 C 0.35313 0.19399 0.36316 0.19167 0.37123 0.19954 C 0.37435 0.20232 0.37214 0.21158 0.37214 0.21783 C 0.37214 0.26736 0.37891 0.25834 0.36276 0.26783 C 0.3517 0.26598 0.34089 0.26783 0.33099 0.25787 C 0.32904 0.25579 0.32787 0.25232 0.32631 0.24954 C 0.32592 0.24769 0.32513 0.24607 0.32526 0.24445 C 0.32917 0.21528 0.33178 0.22801 0.35157 0.2294 C 0.35339 0.23102 0.35586 0.23149 0.35717 0.23449 C 0.36107 0.24283 0.35795 0.25834 0.35717 0.26621 C 0.35456 0.26366 0.34428 0.2588 0.34506 0.24769 C 0.34519 0.24537 0.34753 0.24561 0.3487 0.24445 C 0.35651 0.24491 0.36446 0.24468 0.37214 0.24607 C 0.37383 0.2463 0.37579 0.24723 0.37683 0.24954 C 0.37787 0.25162 0.37748 0.2551 0.37787 0.25787 C 0.37722 0.25949 0.37683 0.26158 0.37592 0.26274 C 0.37513 0.26389 0.37409 0.26482 0.37318 0.26436 C 0.36055 0.25926 0.34818 0.25232 0.33568 0.24607 C 0.33165 0.23912 0.33282 0.24352 0.33282 0.23287 L 0.40026 0.13102 L 0.39753 0.13102 L 0.70313 -0.1138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194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Calisto MT</vt:lpstr>
      <vt:lpstr>Trebuchet MS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Clark</dc:creator>
  <cp:lastModifiedBy>Adam Clark</cp:lastModifiedBy>
  <cp:revision>22</cp:revision>
  <dcterms:created xsi:type="dcterms:W3CDTF">2016-11-15T19:31:07Z</dcterms:created>
  <dcterms:modified xsi:type="dcterms:W3CDTF">2017-03-08T16:59:59Z</dcterms:modified>
</cp:coreProperties>
</file>